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0" r:id="rId2"/>
    <p:sldId id="278" r:id="rId3"/>
    <p:sldId id="276" r:id="rId4"/>
    <p:sldId id="277" r:id="rId5"/>
    <p:sldId id="279" r:id="rId6"/>
    <p:sldId id="263" r:id="rId7"/>
    <p:sldId id="264" r:id="rId8"/>
    <p:sldId id="262" r:id="rId9"/>
    <p:sldId id="266" r:id="rId10"/>
    <p:sldId id="267" r:id="rId11"/>
    <p:sldId id="268" r:id="rId12"/>
    <p:sldId id="258" r:id="rId13"/>
    <p:sldId id="265" r:id="rId14"/>
    <p:sldId id="273" r:id="rId15"/>
    <p:sldId id="272"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493E751E-82B5-4F96-92A9-5432A602D56F}">
          <p14:sldIdLst>
            <p14:sldId id="280"/>
            <p14:sldId id="278"/>
            <p14:sldId id="276"/>
            <p14:sldId id="277"/>
            <p14:sldId id="279"/>
            <p14:sldId id="263"/>
            <p14:sldId id="264"/>
            <p14:sldId id="262"/>
            <p14:sldId id="266"/>
            <p14:sldId id="267"/>
            <p14:sldId id="268"/>
            <p14:sldId id="258"/>
            <p14:sldId id="265"/>
            <p14:sldId id="273"/>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0" autoAdjust="0"/>
    <p:restoredTop sz="94694"/>
  </p:normalViewPr>
  <p:slideViewPr>
    <p:cSldViewPr snapToGrid="0">
      <p:cViewPr varScale="1">
        <p:scale>
          <a:sx n="113" d="100"/>
          <a:sy n="113" d="100"/>
        </p:scale>
        <p:origin x="60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FA183-865A-4FB8-A493-44AFC7B83ED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B02F67E9-298C-400E-A2BB-3D1662CB14D6}">
      <dgm:prSet/>
      <dgm:spPr/>
      <dgm:t>
        <a:bodyPr/>
        <a:lstStyle/>
        <a:p>
          <a:r>
            <a:rPr lang="nl-NL" dirty="0"/>
            <a:t>Spaansgezind/katholiek: </a:t>
          </a:r>
        </a:p>
        <a:p>
          <a:r>
            <a:rPr lang="nl-NL" dirty="0"/>
            <a:t>Bij het katholieke geloof staat de kerk centraal. Volgens de katholieken kun je in de kerk god vinden. </a:t>
          </a:r>
          <a:endParaRPr lang="en-US" dirty="0"/>
        </a:p>
      </dgm:t>
    </dgm:pt>
    <dgm:pt modelId="{CA391344-8D7E-4A23-9629-BFF845D2CB8F}" type="parTrans" cxnId="{C6490D0E-9405-43B5-B27D-AFE939517591}">
      <dgm:prSet/>
      <dgm:spPr/>
      <dgm:t>
        <a:bodyPr/>
        <a:lstStyle/>
        <a:p>
          <a:endParaRPr lang="en-US"/>
        </a:p>
      </dgm:t>
    </dgm:pt>
    <dgm:pt modelId="{0390A319-FAAE-42BA-A13D-126C9DA92CA3}" type="sibTrans" cxnId="{C6490D0E-9405-43B5-B27D-AFE939517591}">
      <dgm:prSet/>
      <dgm:spPr/>
      <dgm:t>
        <a:bodyPr/>
        <a:lstStyle/>
        <a:p>
          <a:endParaRPr lang="en-US"/>
        </a:p>
      </dgm:t>
    </dgm:pt>
    <dgm:pt modelId="{CBDDDA6A-4D5B-4DDD-B0F1-DCB5AA368952}">
      <dgm:prSet/>
      <dgm:spPr/>
      <dgm:t>
        <a:bodyPr/>
        <a:lstStyle/>
        <a:p>
          <a:r>
            <a:rPr lang="nl-NL" dirty="0"/>
            <a:t>Staatsgezind/protestant: </a:t>
          </a:r>
        </a:p>
        <a:p>
          <a:r>
            <a:rPr lang="nl-NL" dirty="0"/>
            <a:t>Bij de protestanten staat de bijbel centraal. Volgens hen staat elk mens rechtstreeks met god in contact. De bijbel wordt er streng gevolgd en de kerken zijn niet of nauwelijks versierd.</a:t>
          </a:r>
          <a:endParaRPr lang="en-US" dirty="0"/>
        </a:p>
      </dgm:t>
    </dgm:pt>
    <dgm:pt modelId="{CAEA8651-2192-4A68-B0AD-3097F11D3A03}" type="parTrans" cxnId="{C000C7BD-E890-44DF-8571-9EABE276C746}">
      <dgm:prSet/>
      <dgm:spPr/>
      <dgm:t>
        <a:bodyPr/>
        <a:lstStyle/>
        <a:p>
          <a:endParaRPr lang="en-US"/>
        </a:p>
      </dgm:t>
    </dgm:pt>
    <dgm:pt modelId="{471D7988-8FE8-4BA4-9FE1-D2A676AAEDF9}" type="sibTrans" cxnId="{C000C7BD-E890-44DF-8571-9EABE276C746}">
      <dgm:prSet/>
      <dgm:spPr/>
      <dgm:t>
        <a:bodyPr/>
        <a:lstStyle/>
        <a:p>
          <a:endParaRPr lang="en-US"/>
        </a:p>
      </dgm:t>
    </dgm:pt>
    <dgm:pt modelId="{304F52EE-BFB4-47FB-9503-ADDE6C38BE66}">
      <dgm:prSet/>
      <dgm:spPr/>
      <dgm:t>
        <a:bodyPr/>
        <a:lstStyle/>
        <a:p>
          <a:r>
            <a:rPr lang="nl-NL" dirty="0"/>
            <a:t>Als Nederlander kon je horen bij Spaans- of Staatsgezind</a:t>
          </a:r>
          <a:endParaRPr lang="en-US" dirty="0"/>
        </a:p>
      </dgm:t>
    </dgm:pt>
    <dgm:pt modelId="{9BF94B58-7E6F-429B-ABE3-2D2CA9DE4695}" type="parTrans" cxnId="{A771EACA-5514-4ECE-BB30-4CB9B0D9CD48}">
      <dgm:prSet/>
      <dgm:spPr/>
      <dgm:t>
        <a:bodyPr/>
        <a:lstStyle/>
        <a:p>
          <a:endParaRPr lang="en-US"/>
        </a:p>
      </dgm:t>
    </dgm:pt>
    <dgm:pt modelId="{6FA8E977-00AA-4DDA-8C39-19B2A239E6E4}" type="sibTrans" cxnId="{A771EACA-5514-4ECE-BB30-4CB9B0D9CD48}">
      <dgm:prSet/>
      <dgm:spPr/>
      <dgm:t>
        <a:bodyPr/>
        <a:lstStyle/>
        <a:p>
          <a:endParaRPr lang="en-US"/>
        </a:p>
      </dgm:t>
    </dgm:pt>
    <dgm:pt modelId="{5D8BFA31-7E5A-4F79-A6EA-36D673571A2E}" type="pres">
      <dgm:prSet presAssocID="{F59FA183-865A-4FB8-A493-44AFC7B83EDB}" presName="linear" presStyleCnt="0">
        <dgm:presLayoutVars>
          <dgm:animLvl val="lvl"/>
          <dgm:resizeHandles val="exact"/>
        </dgm:presLayoutVars>
      </dgm:prSet>
      <dgm:spPr/>
    </dgm:pt>
    <dgm:pt modelId="{C561C80C-7B17-4F95-88B1-1EDB59A7E558}" type="pres">
      <dgm:prSet presAssocID="{B02F67E9-298C-400E-A2BB-3D1662CB14D6}" presName="parentText" presStyleLbl="node1" presStyleIdx="0" presStyleCnt="3">
        <dgm:presLayoutVars>
          <dgm:chMax val="0"/>
          <dgm:bulletEnabled val="1"/>
        </dgm:presLayoutVars>
      </dgm:prSet>
      <dgm:spPr/>
    </dgm:pt>
    <dgm:pt modelId="{7A55C844-1E8B-4EAF-9E83-905DED04FD87}" type="pres">
      <dgm:prSet presAssocID="{0390A319-FAAE-42BA-A13D-126C9DA92CA3}" presName="spacer" presStyleCnt="0"/>
      <dgm:spPr/>
    </dgm:pt>
    <dgm:pt modelId="{771C2159-1C9A-4B98-8520-986EE4CE0E3F}" type="pres">
      <dgm:prSet presAssocID="{CBDDDA6A-4D5B-4DDD-B0F1-DCB5AA368952}" presName="parentText" presStyleLbl="node1" presStyleIdx="1" presStyleCnt="3">
        <dgm:presLayoutVars>
          <dgm:chMax val="0"/>
          <dgm:bulletEnabled val="1"/>
        </dgm:presLayoutVars>
      </dgm:prSet>
      <dgm:spPr/>
    </dgm:pt>
    <dgm:pt modelId="{34F3D83A-1305-4CF6-AEEA-324692E43AEF}" type="pres">
      <dgm:prSet presAssocID="{471D7988-8FE8-4BA4-9FE1-D2A676AAEDF9}" presName="spacer" presStyleCnt="0"/>
      <dgm:spPr/>
    </dgm:pt>
    <dgm:pt modelId="{B2F2B2C6-7E2B-4742-8BEB-B124EAA59A69}" type="pres">
      <dgm:prSet presAssocID="{304F52EE-BFB4-47FB-9503-ADDE6C38BE66}" presName="parentText" presStyleLbl="node1" presStyleIdx="2" presStyleCnt="3">
        <dgm:presLayoutVars>
          <dgm:chMax val="0"/>
          <dgm:bulletEnabled val="1"/>
        </dgm:presLayoutVars>
      </dgm:prSet>
      <dgm:spPr/>
    </dgm:pt>
  </dgm:ptLst>
  <dgm:cxnLst>
    <dgm:cxn modelId="{C6490D0E-9405-43B5-B27D-AFE939517591}" srcId="{F59FA183-865A-4FB8-A493-44AFC7B83EDB}" destId="{B02F67E9-298C-400E-A2BB-3D1662CB14D6}" srcOrd="0" destOrd="0" parTransId="{CA391344-8D7E-4A23-9629-BFF845D2CB8F}" sibTransId="{0390A319-FAAE-42BA-A13D-126C9DA92CA3}"/>
    <dgm:cxn modelId="{144B300E-7CCC-43D2-BF8F-A3BC4E67048D}" type="presOf" srcId="{B02F67E9-298C-400E-A2BB-3D1662CB14D6}" destId="{C561C80C-7B17-4F95-88B1-1EDB59A7E558}" srcOrd="0" destOrd="0" presId="urn:microsoft.com/office/officeart/2005/8/layout/vList2"/>
    <dgm:cxn modelId="{9200C651-C16C-45F7-B7C0-51CCDC439DB1}" type="presOf" srcId="{CBDDDA6A-4D5B-4DDD-B0F1-DCB5AA368952}" destId="{771C2159-1C9A-4B98-8520-986EE4CE0E3F}" srcOrd="0" destOrd="0" presId="urn:microsoft.com/office/officeart/2005/8/layout/vList2"/>
    <dgm:cxn modelId="{10C79B9B-867E-49A7-93AC-C103B58183E8}" type="presOf" srcId="{304F52EE-BFB4-47FB-9503-ADDE6C38BE66}" destId="{B2F2B2C6-7E2B-4742-8BEB-B124EAA59A69}" srcOrd="0" destOrd="0" presId="urn:microsoft.com/office/officeart/2005/8/layout/vList2"/>
    <dgm:cxn modelId="{C000C7BD-E890-44DF-8571-9EABE276C746}" srcId="{F59FA183-865A-4FB8-A493-44AFC7B83EDB}" destId="{CBDDDA6A-4D5B-4DDD-B0F1-DCB5AA368952}" srcOrd="1" destOrd="0" parTransId="{CAEA8651-2192-4A68-B0AD-3097F11D3A03}" sibTransId="{471D7988-8FE8-4BA4-9FE1-D2A676AAEDF9}"/>
    <dgm:cxn modelId="{A771EACA-5514-4ECE-BB30-4CB9B0D9CD48}" srcId="{F59FA183-865A-4FB8-A493-44AFC7B83EDB}" destId="{304F52EE-BFB4-47FB-9503-ADDE6C38BE66}" srcOrd="2" destOrd="0" parTransId="{9BF94B58-7E6F-429B-ABE3-2D2CA9DE4695}" sibTransId="{6FA8E977-00AA-4DDA-8C39-19B2A239E6E4}"/>
    <dgm:cxn modelId="{37C84CF5-9546-40F4-A917-D34079914CB4}" type="presOf" srcId="{F59FA183-865A-4FB8-A493-44AFC7B83EDB}" destId="{5D8BFA31-7E5A-4F79-A6EA-36D673571A2E}" srcOrd="0" destOrd="0" presId="urn:microsoft.com/office/officeart/2005/8/layout/vList2"/>
    <dgm:cxn modelId="{3C8BE8CD-6753-4B60-909D-7002307C0374}" type="presParOf" srcId="{5D8BFA31-7E5A-4F79-A6EA-36D673571A2E}" destId="{C561C80C-7B17-4F95-88B1-1EDB59A7E558}" srcOrd="0" destOrd="0" presId="urn:microsoft.com/office/officeart/2005/8/layout/vList2"/>
    <dgm:cxn modelId="{28EE648F-0CB7-4953-8C14-BAEE9EDFA2E2}" type="presParOf" srcId="{5D8BFA31-7E5A-4F79-A6EA-36D673571A2E}" destId="{7A55C844-1E8B-4EAF-9E83-905DED04FD87}" srcOrd="1" destOrd="0" presId="urn:microsoft.com/office/officeart/2005/8/layout/vList2"/>
    <dgm:cxn modelId="{EFB214A6-DD2A-43E3-9986-4375EA2E3911}" type="presParOf" srcId="{5D8BFA31-7E5A-4F79-A6EA-36D673571A2E}" destId="{771C2159-1C9A-4B98-8520-986EE4CE0E3F}" srcOrd="2" destOrd="0" presId="urn:microsoft.com/office/officeart/2005/8/layout/vList2"/>
    <dgm:cxn modelId="{E0A4FE95-D35F-4123-9C9A-781A2158ADFF}" type="presParOf" srcId="{5D8BFA31-7E5A-4F79-A6EA-36D673571A2E}" destId="{34F3D83A-1305-4CF6-AEEA-324692E43AEF}" srcOrd="3" destOrd="0" presId="urn:microsoft.com/office/officeart/2005/8/layout/vList2"/>
    <dgm:cxn modelId="{E496E301-245A-44D9-A5C6-BDBD22F5D5E8}" type="presParOf" srcId="{5D8BFA31-7E5A-4F79-A6EA-36D673571A2E}" destId="{B2F2B2C6-7E2B-4742-8BEB-B124EAA59A6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A72206-A10C-43CA-BB1C-CF9C12FAEA0D}"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859FF066-D499-498C-9042-0CBE7B3B33D8}">
      <dgm:prSet/>
      <dgm:spPr/>
      <dgm:t>
        <a:bodyPr/>
        <a:lstStyle/>
        <a:p>
          <a:r>
            <a:rPr lang="nl-NL"/>
            <a:t>Iedereen bekijkt het vanuit een ander perspectief.</a:t>
          </a:r>
          <a:endParaRPr lang="en-US"/>
        </a:p>
      </dgm:t>
    </dgm:pt>
    <dgm:pt modelId="{D348A976-CE13-4DEC-B61F-C44A014FD116}" type="parTrans" cxnId="{349C5F63-D3BD-4BA9-A110-BC7B48C5462E}">
      <dgm:prSet/>
      <dgm:spPr/>
      <dgm:t>
        <a:bodyPr/>
        <a:lstStyle/>
        <a:p>
          <a:endParaRPr lang="en-US"/>
        </a:p>
      </dgm:t>
    </dgm:pt>
    <dgm:pt modelId="{2EA0B007-9253-42AD-B746-25776E69EB61}" type="sibTrans" cxnId="{349C5F63-D3BD-4BA9-A110-BC7B48C5462E}">
      <dgm:prSet/>
      <dgm:spPr/>
      <dgm:t>
        <a:bodyPr/>
        <a:lstStyle/>
        <a:p>
          <a:endParaRPr lang="en-US"/>
        </a:p>
      </dgm:t>
    </dgm:pt>
    <dgm:pt modelId="{D097A320-D695-4562-9FAE-2455AC64FE83}">
      <dgm:prSet/>
      <dgm:spPr/>
      <dgm:t>
        <a:bodyPr/>
        <a:lstStyle/>
        <a:p>
          <a:r>
            <a:rPr lang="nl-NL"/>
            <a:t>Jullie gaan in twee rijen tegenover elkaar staan. Iedereen loopt een keer heen en weer door de rijen. Hoe verandert je perspectief van links en rechts? (5 min)</a:t>
          </a:r>
          <a:endParaRPr lang="en-US"/>
        </a:p>
      </dgm:t>
    </dgm:pt>
    <dgm:pt modelId="{839A564E-104E-41DC-8EF6-C409E75CA8E7}" type="parTrans" cxnId="{C2FC2498-D0CD-4169-9389-7B5E7D3B106E}">
      <dgm:prSet/>
      <dgm:spPr/>
      <dgm:t>
        <a:bodyPr/>
        <a:lstStyle/>
        <a:p>
          <a:endParaRPr lang="en-US"/>
        </a:p>
      </dgm:t>
    </dgm:pt>
    <dgm:pt modelId="{6F06F3A5-2148-4F8D-B783-D1C0F005BE41}" type="sibTrans" cxnId="{C2FC2498-D0CD-4169-9389-7B5E7D3B106E}">
      <dgm:prSet/>
      <dgm:spPr/>
      <dgm:t>
        <a:bodyPr/>
        <a:lstStyle/>
        <a:p>
          <a:endParaRPr lang="en-US"/>
        </a:p>
      </dgm:t>
    </dgm:pt>
    <dgm:pt modelId="{A2493C1E-B072-4ACD-AE53-8DD838C54666}" type="pres">
      <dgm:prSet presAssocID="{84A72206-A10C-43CA-BB1C-CF9C12FAEA0D}" presName="diagram" presStyleCnt="0">
        <dgm:presLayoutVars>
          <dgm:dir/>
          <dgm:resizeHandles val="exact"/>
        </dgm:presLayoutVars>
      </dgm:prSet>
      <dgm:spPr/>
    </dgm:pt>
    <dgm:pt modelId="{A4DEFE93-61C4-4921-8B99-C219FE03E9B7}" type="pres">
      <dgm:prSet presAssocID="{859FF066-D499-498C-9042-0CBE7B3B33D8}" presName="arrow" presStyleLbl="node1" presStyleIdx="0" presStyleCnt="2">
        <dgm:presLayoutVars>
          <dgm:bulletEnabled val="1"/>
        </dgm:presLayoutVars>
      </dgm:prSet>
      <dgm:spPr/>
    </dgm:pt>
    <dgm:pt modelId="{D5B3D86D-359C-4616-B4FA-308A0516042A}" type="pres">
      <dgm:prSet presAssocID="{D097A320-D695-4562-9FAE-2455AC64FE83}" presName="arrow" presStyleLbl="node1" presStyleIdx="1" presStyleCnt="2">
        <dgm:presLayoutVars>
          <dgm:bulletEnabled val="1"/>
        </dgm:presLayoutVars>
      </dgm:prSet>
      <dgm:spPr/>
    </dgm:pt>
  </dgm:ptLst>
  <dgm:cxnLst>
    <dgm:cxn modelId="{C9E7C75B-5A1F-4DD8-9D41-349B54611FE0}" type="presOf" srcId="{859FF066-D499-498C-9042-0CBE7B3B33D8}" destId="{A4DEFE93-61C4-4921-8B99-C219FE03E9B7}" srcOrd="0" destOrd="0" presId="urn:microsoft.com/office/officeart/2005/8/layout/arrow5"/>
    <dgm:cxn modelId="{349C5F63-D3BD-4BA9-A110-BC7B48C5462E}" srcId="{84A72206-A10C-43CA-BB1C-CF9C12FAEA0D}" destId="{859FF066-D499-498C-9042-0CBE7B3B33D8}" srcOrd="0" destOrd="0" parTransId="{D348A976-CE13-4DEC-B61F-C44A014FD116}" sibTransId="{2EA0B007-9253-42AD-B746-25776E69EB61}"/>
    <dgm:cxn modelId="{64054F8C-A81D-4A88-8014-24DBE10F9AB5}" type="presOf" srcId="{84A72206-A10C-43CA-BB1C-CF9C12FAEA0D}" destId="{A2493C1E-B072-4ACD-AE53-8DD838C54666}" srcOrd="0" destOrd="0" presId="urn:microsoft.com/office/officeart/2005/8/layout/arrow5"/>
    <dgm:cxn modelId="{C2FC2498-D0CD-4169-9389-7B5E7D3B106E}" srcId="{84A72206-A10C-43CA-BB1C-CF9C12FAEA0D}" destId="{D097A320-D695-4562-9FAE-2455AC64FE83}" srcOrd="1" destOrd="0" parTransId="{839A564E-104E-41DC-8EF6-C409E75CA8E7}" sibTransId="{6F06F3A5-2148-4F8D-B783-D1C0F005BE41}"/>
    <dgm:cxn modelId="{9AB0A5A5-B1B4-4F74-B175-ABD8197B753C}" type="presOf" srcId="{D097A320-D695-4562-9FAE-2455AC64FE83}" destId="{D5B3D86D-359C-4616-B4FA-308A0516042A}" srcOrd="0" destOrd="0" presId="urn:microsoft.com/office/officeart/2005/8/layout/arrow5"/>
    <dgm:cxn modelId="{F6BD148C-8E37-4A98-A383-B880AF476587}" type="presParOf" srcId="{A2493C1E-B072-4ACD-AE53-8DD838C54666}" destId="{A4DEFE93-61C4-4921-8B99-C219FE03E9B7}" srcOrd="0" destOrd="0" presId="urn:microsoft.com/office/officeart/2005/8/layout/arrow5"/>
    <dgm:cxn modelId="{EFC50189-710B-4FD4-B975-7C367738CE0B}" type="presParOf" srcId="{A2493C1E-B072-4ACD-AE53-8DD838C54666}" destId="{D5B3D86D-359C-4616-B4FA-308A0516042A}"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1C80C-7B17-4F95-88B1-1EDB59A7E558}">
      <dsp:nvSpPr>
        <dsp:cNvPr id="0" name=""/>
        <dsp:cNvSpPr/>
      </dsp:nvSpPr>
      <dsp:spPr>
        <a:xfrm>
          <a:off x="0" y="161873"/>
          <a:ext cx="10515600" cy="13022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Spaansgezind/katholiek: </a:t>
          </a:r>
        </a:p>
        <a:p>
          <a:pPr marL="0" lvl="0" indent="0" algn="l" defTabSz="933450">
            <a:lnSpc>
              <a:spcPct val="90000"/>
            </a:lnSpc>
            <a:spcBef>
              <a:spcPct val="0"/>
            </a:spcBef>
            <a:spcAft>
              <a:spcPct val="35000"/>
            </a:spcAft>
            <a:buNone/>
          </a:pPr>
          <a:r>
            <a:rPr lang="nl-NL" sz="2100" kern="1200" dirty="0"/>
            <a:t>Bij het katholieke geloof staat de kerk centraal. Volgens de katholieken kun je in de kerk god vinden. </a:t>
          </a:r>
          <a:endParaRPr lang="en-US" sz="2100" kern="1200" dirty="0"/>
        </a:p>
      </dsp:txBody>
      <dsp:txXfrm>
        <a:off x="63569" y="225442"/>
        <a:ext cx="10388462" cy="1175072"/>
      </dsp:txXfrm>
    </dsp:sp>
    <dsp:sp modelId="{771C2159-1C9A-4B98-8520-986EE4CE0E3F}">
      <dsp:nvSpPr>
        <dsp:cNvPr id="0" name=""/>
        <dsp:cNvSpPr/>
      </dsp:nvSpPr>
      <dsp:spPr>
        <a:xfrm>
          <a:off x="0" y="1524563"/>
          <a:ext cx="10515600" cy="13022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Staatsgezind/protestant: </a:t>
          </a:r>
        </a:p>
        <a:p>
          <a:pPr marL="0" lvl="0" indent="0" algn="l" defTabSz="933450">
            <a:lnSpc>
              <a:spcPct val="90000"/>
            </a:lnSpc>
            <a:spcBef>
              <a:spcPct val="0"/>
            </a:spcBef>
            <a:spcAft>
              <a:spcPct val="35000"/>
            </a:spcAft>
            <a:buNone/>
          </a:pPr>
          <a:r>
            <a:rPr lang="nl-NL" sz="2100" kern="1200" dirty="0"/>
            <a:t>Bij de protestanten staat de bijbel centraal. Volgens hen staat elk mens rechtstreeks met god in contact. De bijbel wordt er streng gevolgd en de kerken zijn niet of nauwelijks versierd.</a:t>
          </a:r>
          <a:endParaRPr lang="en-US" sz="2100" kern="1200" dirty="0"/>
        </a:p>
      </dsp:txBody>
      <dsp:txXfrm>
        <a:off x="63569" y="1588132"/>
        <a:ext cx="10388462" cy="1175072"/>
      </dsp:txXfrm>
    </dsp:sp>
    <dsp:sp modelId="{B2F2B2C6-7E2B-4742-8BEB-B124EAA59A69}">
      <dsp:nvSpPr>
        <dsp:cNvPr id="0" name=""/>
        <dsp:cNvSpPr/>
      </dsp:nvSpPr>
      <dsp:spPr>
        <a:xfrm>
          <a:off x="0" y="2887254"/>
          <a:ext cx="10515600" cy="13022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Als Nederlander kon je horen bij Spaans- of Staatsgezind</a:t>
          </a:r>
          <a:endParaRPr lang="en-US" sz="2100" kern="1200" dirty="0"/>
        </a:p>
      </dsp:txBody>
      <dsp:txXfrm>
        <a:off x="63569" y="2950823"/>
        <a:ext cx="10388462" cy="11750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EFE93-61C4-4921-8B99-C219FE03E9B7}">
      <dsp:nvSpPr>
        <dsp:cNvPr id="0" name=""/>
        <dsp:cNvSpPr/>
      </dsp:nvSpPr>
      <dsp:spPr>
        <a:xfrm rot="16200000">
          <a:off x="2338" y="1178"/>
          <a:ext cx="4348981" cy="434898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kern="1200"/>
            <a:t>Iedereen bekijkt het vanuit een ander perspectief.</a:t>
          </a:r>
          <a:endParaRPr lang="en-US" sz="2200" kern="1200"/>
        </a:p>
      </dsp:txBody>
      <dsp:txXfrm rot="5400000">
        <a:off x="2338" y="1088423"/>
        <a:ext cx="3587909" cy="2174491"/>
      </dsp:txXfrm>
    </dsp:sp>
    <dsp:sp modelId="{D5B3D86D-359C-4616-B4FA-308A0516042A}">
      <dsp:nvSpPr>
        <dsp:cNvPr id="0" name=""/>
        <dsp:cNvSpPr/>
      </dsp:nvSpPr>
      <dsp:spPr>
        <a:xfrm rot="5400000">
          <a:off x="6164280" y="1178"/>
          <a:ext cx="4348981" cy="4348981"/>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nl-NL" sz="2200" kern="1200"/>
            <a:t>Jullie gaan in twee rijen tegenover elkaar staan. Iedereen loopt een keer heen en weer door de rijen. Hoe verandert je perspectief van links en rechts? (5 min)</a:t>
          </a:r>
          <a:endParaRPr lang="en-US" sz="2200" kern="1200"/>
        </a:p>
      </dsp:txBody>
      <dsp:txXfrm rot="-5400000">
        <a:off x="6925352" y="1088423"/>
        <a:ext cx="3587909" cy="21744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376AC-030F-45EE-9D3B-2900E799645A}" type="datetimeFigureOut">
              <a:rPr lang="nl-NL" smtClean="0"/>
              <a:t>16-11-2023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915A5-600E-4518-B7F2-27704FA285B0}" type="slidenum">
              <a:rPr lang="nl-NL" smtClean="0"/>
              <a:t>‹nr.›</a:t>
            </a:fld>
            <a:endParaRPr lang="nl-NL"/>
          </a:p>
        </p:txBody>
      </p:sp>
    </p:spTree>
    <p:extLst>
      <p:ext uri="{BB962C8B-B14F-4D97-AF65-F5344CB8AC3E}">
        <p14:creationId xmlns:p14="http://schemas.microsoft.com/office/powerpoint/2010/main" val="3081094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ED915A5-600E-4518-B7F2-27704FA285B0}" type="slidenum">
              <a:rPr lang="nl-NL" smtClean="0"/>
              <a:t>12</a:t>
            </a:fld>
            <a:endParaRPr lang="nl-NL"/>
          </a:p>
        </p:txBody>
      </p:sp>
    </p:spTree>
    <p:extLst>
      <p:ext uri="{BB962C8B-B14F-4D97-AF65-F5344CB8AC3E}">
        <p14:creationId xmlns:p14="http://schemas.microsoft.com/office/powerpoint/2010/main" val="547020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36BE-70F9-CC95-6BF6-F2D1F60164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76CE5829-2734-1460-AFC3-66AA09F05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4548F16F-E9FA-11A1-8037-640AF21440F0}"/>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5" name="Footer Placeholder 4">
            <a:extLst>
              <a:ext uri="{FF2B5EF4-FFF2-40B4-BE49-F238E27FC236}">
                <a16:creationId xmlns:a16="http://schemas.microsoft.com/office/drawing/2014/main" id="{D4615CAF-ED88-3314-17C4-8E0F284C7DE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1FEDDA3-58E2-7908-AE7C-F8C8D76BFEDA}"/>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2246294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56F43-734A-773A-7E0A-48706B08F0F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49CB7014-03A9-FA3A-1214-ADD25E9033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B9BD9C9-4315-DF5A-2EBC-ADABCC0D2E1E}"/>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5" name="Footer Placeholder 4">
            <a:extLst>
              <a:ext uri="{FF2B5EF4-FFF2-40B4-BE49-F238E27FC236}">
                <a16:creationId xmlns:a16="http://schemas.microsoft.com/office/drawing/2014/main" id="{F59156FE-EB9F-D282-9216-A8C1ABF7D70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2B3D70B-E78F-EA1E-7037-E22EBD52020C}"/>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272570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1BC601-A286-1EC9-AB5C-702B76D232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EDDB9EDC-400D-21DB-2C35-5D9E2B4F23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05906F0-CF7C-762B-46D7-DDFC0D2CFFD5}"/>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5" name="Footer Placeholder 4">
            <a:extLst>
              <a:ext uri="{FF2B5EF4-FFF2-40B4-BE49-F238E27FC236}">
                <a16:creationId xmlns:a16="http://schemas.microsoft.com/office/drawing/2014/main" id="{AA1BBFE6-311E-9955-EAE6-0FAF3C89AF42}"/>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DC448D61-0F8C-B2CF-FF1D-103F6D1C3766}"/>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350537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B2952-7161-7AB2-6258-00D7E84B0240}"/>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BBD2516-240A-51AB-0179-9D2FDDD48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502B854B-4FE9-CB48-90DA-C622C282BD58}"/>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5" name="Footer Placeholder 4">
            <a:extLst>
              <a:ext uri="{FF2B5EF4-FFF2-40B4-BE49-F238E27FC236}">
                <a16:creationId xmlns:a16="http://schemas.microsoft.com/office/drawing/2014/main" id="{CD3D7A0B-741A-8F69-542F-5ED389D3B30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AD2DB2B0-1029-A259-EABB-7F753FF6B8F4}"/>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402518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F5E28-8871-73CA-7415-849EFC1897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E2FB0C00-4FF6-1852-192E-AFDD58C85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276A32-3525-92B2-394F-07C5284FF1FF}"/>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5" name="Footer Placeholder 4">
            <a:extLst>
              <a:ext uri="{FF2B5EF4-FFF2-40B4-BE49-F238E27FC236}">
                <a16:creationId xmlns:a16="http://schemas.microsoft.com/office/drawing/2014/main" id="{8A82000F-E9FC-A6E7-BE65-6F23D0C37FB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A57D932-6E99-CC02-F5C5-D1E4B76D9A9A}"/>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409906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2CDA-AF17-1D03-2F0D-7A5AEFE19A32}"/>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205590A-918D-92C6-CF2C-DB25608F49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F848CC2-3B03-B587-4DD5-2CF008F4E4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FEC3E856-BAA6-736E-E3C9-CA015F5F32F5}"/>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6" name="Footer Placeholder 5">
            <a:extLst>
              <a:ext uri="{FF2B5EF4-FFF2-40B4-BE49-F238E27FC236}">
                <a16:creationId xmlns:a16="http://schemas.microsoft.com/office/drawing/2014/main" id="{DE3D94B3-E6CA-22F8-2BCE-ACA73409CB90}"/>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D3575A6-7083-CA1F-CF8E-F46D3072F874}"/>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103071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F87D-609D-8700-A53B-804E07983EE8}"/>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8354E1C1-744F-EE71-ABBE-424F86314F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C8B995-1201-506F-475A-8CDF644C28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19D720F9-2F17-E767-92CE-5810013DF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EB91D2-73E0-53CC-43BA-BC5FD4316B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AB3A9D7E-E4DD-BB9B-3421-023C4A7FB969}"/>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8" name="Footer Placeholder 7">
            <a:extLst>
              <a:ext uri="{FF2B5EF4-FFF2-40B4-BE49-F238E27FC236}">
                <a16:creationId xmlns:a16="http://schemas.microsoft.com/office/drawing/2014/main" id="{F1E87B45-419D-B7BA-816D-37F9D27956AC}"/>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95974730-E91F-FD96-09B9-E25268228223}"/>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3139401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121D-D981-7146-2778-DA925D5650F5}"/>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D8C37689-F22C-41AA-14A1-E4FA9CBC4FDC}"/>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4" name="Footer Placeholder 3">
            <a:extLst>
              <a:ext uri="{FF2B5EF4-FFF2-40B4-BE49-F238E27FC236}">
                <a16:creationId xmlns:a16="http://schemas.microsoft.com/office/drawing/2014/main" id="{C0B75010-27EE-038D-BBE6-2C8DFBA929EC}"/>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A9604416-883E-7C53-2D30-F3D5E4426EE1}"/>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169045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FD725-14CD-C62C-6975-4825344C22F0}"/>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3" name="Footer Placeholder 2">
            <a:extLst>
              <a:ext uri="{FF2B5EF4-FFF2-40B4-BE49-F238E27FC236}">
                <a16:creationId xmlns:a16="http://schemas.microsoft.com/office/drawing/2014/main" id="{FB071D30-8A5C-BFD3-3E9C-94D56FEE3AA6}"/>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994E801F-F88F-C92F-CFA1-317EFD5EA7F4}"/>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257566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AC44-28E7-400E-9716-2F49FD4CA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91DF01BB-853F-A430-956E-C3126C1FE6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E62E29D3-F9C3-C86C-9AA1-2AEC4D4A8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BBBF3-1A12-A34C-55B4-DA7223FA2D85}"/>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6" name="Footer Placeholder 5">
            <a:extLst>
              <a:ext uri="{FF2B5EF4-FFF2-40B4-BE49-F238E27FC236}">
                <a16:creationId xmlns:a16="http://schemas.microsoft.com/office/drawing/2014/main" id="{53E33EF3-A5AD-9C1E-BA95-150845E7E35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B4D512D-1000-2D34-14AA-05AA9E37EBD6}"/>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3875429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2E7C-9B28-DF46-F408-ED57D9072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2414DAB9-F281-B150-43E1-E574D21631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1F955A71-8A64-7112-8B8E-61FE85684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1EA8E-A0CB-4340-B044-53878FE94386}"/>
              </a:ext>
            </a:extLst>
          </p:cNvPr>
          <p:cNvSpPr>
            <a:spLocks noGrp="1"/>
          </p:cNvSpPr>
          <p:nvPr>
            <p:ph type="dt" sz="half" idx="10"/>
          </p:nvPr>
        </p:nvSpPr>
        <p:spPr/>
        <p:txBody>
          <a:bodyPr/>
          <a:lstStyle/>
          <a:p>
            <a:fld id="{8F267614-B9C6-421C-A9F8-C5C582F06725}" type="datetimeFigureOut">
              <a:rPr lang="nl-NL" smtClean="0"/>
              <a:t>16-11-2023</a:t>
            </a:fld>
            <a:endParaRPr lang="nl-NL"/>
          </a:p>
        </p:txBody>
      </p:sp>
      <p:sp>
        <p:nvSpPr>
          <p:cNvPr id="6" name="Footer Placeholder 5">
            <a:extLst>
              <a:ext uri="{FF2B5EF4-FFF2-40B4-BE49-F238E27FC236}">
                <a16:creationId xmlns:a16="http://schemas.microsoft.com/office/drawing/2014/main" id="{6AE0A0A4-2BC8-2772-093E-4315A31729B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30A06E32-7509-67E1-BA4E-D3D64A74ABAE}"/>
              </a:ext>
            </a:extLst>
          </p:cNvPr>
          <p:cNvSpPr>
            <a:spLocks noGrp="1"/>
          </p:cNvSpPr>
          <p:nvPr>
            <p:ph type="sldNum" sz="quarter" idx="12"/>
          </p:nvPr>
        </p:nvSpPr>
        <p:spPr/>
        <p:txBody>
          <a:bodyPr/>
          <a:lstStyle/>
          <a:p>
            <a:fld id="{8004B98F-2343-4136-83C2-BB80A262ED56}" type="slidenum">
              <a:rPr lang="nl-NL" smtClean="0"/>
              <a:t>‹nr.›</a:t>
            </a:fld>
            <a:endParaRPr lang="nl-NL"/>
          </a:p>
        </p:txBody>
      </p:sp>
    </p:spTree>
    <p:extLst>
      <p:ext uri="{BB962C8B-B14F-4D97-AF65-F5344CB8AC3E}">
        <p14:creationId xmlns:p14="http://schemas.microsoft.com/office/powerpoint/2010/main" val="753261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B74DD0-A118-28F3-27A2-100A774F4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1A0A1681-BF53-A432-D8EC-93352E9115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B57C50E-EA39-9094-41EC-C0AB2AFBB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67614-B9C6-421C-A9F8-C5C582F06725}" type="datetimeFigureOut">
              <a:rPr lang="nl-NL" smtClean="0"/>
              <a:t>16-11-2023</a:t>
            </a:fld>
            <a:endParaRPr lang="nl-NL"/>
          </a:p>
        </p:txBody>
      </p:sp>
      <p:sp>
        <p:nvSpPr>
          <p:cNvPr id="5" name="Footer Placeholder 4">
            <a:extLst>
              <a:ext uri="{FF2B5EF4-FFF2-40B4-BE49-F238E27FC236}">
                <a16:creationId xmlns:a16="http://schemas.microsoft.com/office/drawing/2014/main" id="{F3CE7EA4-2FF5-C839-2AC8-4EB9A3121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FFB16A1C-2B89-4C90-5029-97184E88C5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4B98F-2343-4136-83C2-BB80A262ED56}" type="slidenum">
              <a:rPr lang="nl-NL" smtClean="0"/>
              <a:t>‹nr.›</a:t>
            </a:fld>
            <a:endParaRPr lang="nl-NL"/>
          </a:p>
        </p:txBody>
      </p:sp>
    </p:spTree>
    <p:extLst>
      <p:ext uri="{BB962C8B-B14F-4D97-AF65-F5344CB8AC3E}">
        <p14:creationId xmlns:p14="http://schemas.microsoft.com/office/powerpoint/2010/main" val="10016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tick&#10;&#10;Description automatically generated">
            <a:extLst>
              <a:ext uri="{FF2B5EF4-FFF2-40B4-BE49-F238E27FC236}">
                <a16:creationId xmlns:a16="http://schemas.microsoft.com/office/drawing/2014/main" id="{FEF72A05-0CE2-7745-10F5-12DCF1EDB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009"/>
            <a:ext cx="12536403" cy="8869394"/>
          </a:xfrm>
          <a:prstGeom prst="rect">
            <a:avLst/>
          </a:prstGeom>
        </p:spPr>
      </p:pic>
    </p:spTree>
    <p:extLst>
      <p:ext uri="{BB962C8B-B14F-4D97-AF65-F5344CB8AC3E}">
        <p14:creationId xmlns:p14="http://schemas.microsoft.com/office/powerpoint/2010/main" val="3877647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CADD34-81BC-D36B-F02A-9C2FFF9DBD44}"/>
              </a:ext>
            </a:extLst>
          </p:cNvPr>
          <p:cNvSpPr>
            <a:spLocks noGrp="1"/>
          </p:cNvSpPr>
          <p:nvPr>
            <p:ph type="title"/>
          </p:nvPr>
        </p:nvSpPr>
        <p:spPr>
          <a:xfrm>
            <a:off x="1136397" y="502020"/>
            <a:ext cx="5323715" cy="1642970"/>
          </a:xfrm>
        </p:spPr>
        <p:txBody>
          <a:bodyPr anchor="b">
            <a:normAutofit/>
          </a:bodyPr>
          <a:lstStyle/>
          <a:p>
            <a:r>
              <a:rPr lang="nl-NL" sz="4000">
                <a:latin typeface="Algerian" panose="04020705040A02060702" pitchFamily="82" charset="0"/>
              </a:rPr>
              <a:t>Gewone burger</a:t>
            </a:r>
            <a:br>
              <a:rPr lang="nl-NL" sz="4000"/>
            </a:br>
            <a:endParaRPr lang="nl-NL" sz="4000"/>
          </a:p>
        </p:txBody>
      </p:sp>
      <p:sp>
        <p:nvSpPr>
          <p:cNvPr id="3" name="Content Placeholder 2">
            <a:extLst>
              <a:ext uri="{FF2B5EF4-FFF2-40B4-BE49-F238E27FC236}">
                <a16:creationId xmlns:a16="http://schemas.microsoft.com/office/drawing/2014/main" id="{FE977D15-8E8D-89DF-3BA7-E57055A1610E}"/>
              </a:ext>
            </a:extLst>
          </p:cNvPr>
          <p:cNvSpPr>
            <a:spLocks noGrp="1"/>
          </p:cNvSpPr>
          <p:nvPr>
            <p:ph idx="1"/>
          </p:nvPr>
        </p:nvSpPr>
        <p:spPr>
          <a:xfrm>
            <a:off x="1136397" y="1647646"/>
            <a:ext cx="5323715" cy="4293332"/>
          </a:xfrm>
        </p:spPr>
        <p:txBody>
          <a:bodyPr anchor="t">
            <a:normAutofit fontScale="92500" lnSpcReduction="20000"/>
          </a:bodyPr>
          <a:lstStyle/>
          <a:p>
            <a:r>
              <a:rPr lang="nl-NL" sz="1800" dirty="0"/>
              <a:t>Nationaliteit: Nederlands</a:t>
            </a:r>
          </a:p>
          <a:p>
            <a:r>
              <a:rPr lang="nl-NL" sz="1800" dirty="0"/>
              <a:t>Geloof:  katholiek/protestant/doopsgezind/lutheraans</a:t>
            </a:r>
          </a:p>
          <a:p>
            <a:r>
              <a:rPr lang="nl-NL" sz="1800" dirty="0"/>
              <a:t>Opleiding: boer of in de leer voor een ambacht</a:t>
            </a:r>
          </a:p>
          <a:p>
            <a:r>
              <a:rPr lang="nl-NL" sz="1800" dirty="0"/>
              <a:t>Naar wie ik luister: stadsbestuur </a:t>
            </a:r>
          </a:p>
          <a:p>
            <a:r>
              <a:rPr lang="nl-NL" sz="1800" dirty="0"/>
              <a:t>Wat ik wil:  een rustig, aangenaam, eventueel gelovig leven leiden</a:t>
            </a:r>
          </a:p>
          <a:p>
            <a:r>
              <a:rPr lang="nl-NL" sz="1800" dirty="0"/>
              <a:t>Hoe ik dit bereik: hard werken en mij aan de regels en wetten van de stad houden</a:t>
            </a:r>
          </a:p>
          <a:p>
            <a:r>
              <a:rPr lang="nl-NL" sz="1800" dirty="0"/>
              <a:t>Waarom ik dit doe:  goede toekomst voor mijn familie. Wat betekende dit voor de dorpelingen? </a:t>
            </a:r>
          </a:p>
          <a:p>
            <a:r>
              <a:rPr lang="nl-NL" sz="1800" dirty="0"/>
              <a:t>Wat heb ik ervoor over? We worden voortdurend overlopen: door Spaanse én door Staatse troepen. Alles wordt afgepakt: geld, huizen verbrand en onze velden vertrapt. We lijden aan de ziekte de pest en hongersnood.  En we moeten de soldaten te eten geven..  </a:t>
            </a:r>
          </a:p>
          <a:p>
            <a:endParaRPr lang="nl-NL" sz="1800" dirty="0"/>
          </a:p>
          <a:p>
            <a:endParaRPr lang="nl-NL" sz="1400" dirty="0"/>
          </a:p>
          <a:p>
            <a:endParaRPr lang="nl-NL" sz="1400" dirty="0"/>
          </a:p>
          <a:p>
            <a:endParaRPr lang="nl-NL" sz="1400" dirty="0"/>
          </a:p>
        </p:txBody>
      </p:sp>
      <p:sp>
        <p:nvSpPr>
          <p:cNvPr id="22" name="Rectangle 2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fbeelding 4">
            <a:extLst>
              <a:ext uri="{FF2B5EF4-FFF2-40B4-BE49-F238E27FC236}">
                <a16:creationId xmlns:a16="http://schemas.microsoft.com/office/drawing/2014/main" id="{B576CE49-2F7B-19A4-51BC-C96709DA5AA3}"/>
              </a:ext>
            </a:extLst>
          </p:cNvPr>
          <p:cNvPicPr>
            <a:picLocks noChangeAspect="1"/>
          </p:cNvPicPr>
          <p:nvPr/>
        </p:nvPicPr>
        <p:blipFill>
          <a:blip r:embed="rId2"/>
          <a:stretch>
            <a:fillRect/>
          </a:stretch>
        </p:blipFill>
        <p:spPr>
          <a:xfrm>
            <a:off x="7608015" y="909081"/>
            <a:ext cx="3106434" cy="5071731"/>
          </a:xfrm>
          <a:prstGeom prst="rect">
            <a:avLst/>
          </a:prstGeom>
        </p:spPr>
      </p:pic>
    </p:spTree>
    <p:extLst>
      <p:ext uri="{BB962C8B-B14F-4D97-AF65-F5344CB8AC3E}">
        <p14:creationId xmlns:p14="http://schemas.microsoft.com/office/powerpoint/2010/main" val="60233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50748B-F738-B575-660E-600A55DF260F}"/>
              </a:ext>
            </a:extLst>
          </p:cNvPr>
          <p:cNvSpPr>
            <a:spLocks noGrp="1"/>
          </p:cNvSpPr>
          <p:nvPr>
            <p:ph type="title"/>
          </p:nvPr>
        </p:nvSpPr>
        <p:spPr>
          <a:xfrm>
            <a:off x="1240971" y="671804"/>
            <a:ext cx="5219141" cy="1473186"/>
          </a:xfrm>
        </p:spPr>
        <p:txBody>
          <a:bodyPr anchor="b">
            <a:normAutofit/>
          </a:bodyPr>
          <a:lstStyle/>
          <a:p>
            <a:r>
              <a:rPr lang="nl-NL" sz="4000" dirty="0">
                <a:latin typeface="Algerian" panose="04020705040A02060702" pitchFamily="82" charset="0"/>
              </a:rPr>
              <a:t>Huursoldaat</a:t>
            </a:r>
            <a:br>
              <a:rPr lang="nl-NL" sz="4000" dirty="0">
                <a:latin typeface="Algerian" panose="04020705040A02060702" pitchFamily="82" charset="0"/>
              </a:rPr>
            </a:br>
            <a:endParaRPr lang="nl-NL" sz="4000" dirty="0">
              <a:latin typeface="Algerian" panose="04020705040A02060702" pitchFamily="82" charset="0"/>
            </a:endParaRPr>
          </a:p>
        </p:txBody>
      </p:sp>
      <p:sp>
        <p:nvSpPr>
          <p:cNvPr id="3" name="Content Placeholder 2">
            <a:extLst>
              <a:ext uri="{FF2B5EF4-FFF2-40B4-BE49-F238E27FC236}">
                <a16:creationId xmlns:a16="http://schemas.microsoft.com/office/drawing/2014/main" id="{B909A7B6-14C9-4195-687D-120EFBA435C6}"/>
              </a:ext>
            </a:extLst>
          </p:cNvPr>
          <p:cNvSpPr>
            <a:spLocks noGrp="1"/>
          </p:cNvSpPr>
          <p:nvPr>
            <p:ph idx="1"/>
          </p:nvPr>
        </p:nvSpPr>
        <p:spPr>
          <a:xfrm>
            <a:off x="931653" y="1578634"/>
            <a:ext cx="5528460" cy="4362344"/>
          </a:xfrm>
        </p:spPr>
        <p:txBody>
          <a:bodyPr anchor="t">
            <a:normAutofit fontScale="62500" lnSpcReduction="20000"/>
          </a:bodyPr>
          <a:lstStyle/>
          <a:p>
            <a:endParaRPr lang="nl-NL" sz="1000" dirty="0"/>
          </a:p>
          <a:p>
            <a:endParaRPr lang="nl-NL" sz="1000" dirty="0"/>
          </a:p>
          <a:p>
            <a:r>
              <a:rPr lang="nl-NL" sz="2900" dirty="0"/>
              <a:t>Nationaliteit: Nederlands, Belgisch, Frans, Duits, Schots, Italiaans. </a:t>
            </a:r>
          </a:p>
          <a:p>
            <a:r>
              <a:rPr lang="nl-NL" sz="2900" dirty="0"/>
              <a:t>Geloof: protestants, katholiek</a:t>
            </a:r>
          </a:p>
          <a:p>
            <a:r>
              <a:rPr lang="nl-NL" sz="2900" dirty="0"/>
              <a:t>Naar wie ik luister: mijn meerdere in het leger</a:t>
            </a:r>
          </a:p>
          <a:p>
            <a:r>
              <a:rPr lang="nl-NL" sz="2900" dirty="0"/>
              <a:t>Wat ik wil: geld verdienen</a:t>
            </a:r>
          </a:p>
          <a:p>
            <a:r>
              <a:rPr lang="nl-NL" sz="2900" dirty="0"/>
              <a:t>Hoe ik hiervoor vecht:  in leger van de Staatse of de Spaansgezinde troepen </a:t>
            </a:r>
          </a:p>
          <a:p>
            <a:r>
              <a:rPr lang="nl-NL" sz="2900" dirty="0"/>
              <a:t>Waarom ik dit doe: goede toekomst voor mijzelf (en familie), avontuur beleven</a:t>
            </a:r>
          </a:p>
          <a:p>
            <a:r>
              <a:rPr lang="nl-NL" sz="2900" dirty="0"/>
              <a:t>Wat heb ik er voor over?:</a:t>
            </a:r>
          </a:p>
          <a:p>
            <a:pPr lvl="1"/>
            <a:r>
              <a:rPr lang="nl-NL" sz="2100" dirty="0"/>
              <a:t>Het landschap is heel nat en zompig overal. </a:t>
            </a:r>
          </a:p>
          <a:p>
            <a:pPr lvl="1"/>
            <a:r>
              <a:rPr lang="nl-NL" sz="2100" dirty="0"/>
              <a:t>De kleding is soms heel zwaar, zoals een harnas. </a:t>
            </a:r>
          </a:p>
          <a:p>
            <a:pPr lvl="1"/>
            <a:r>
              <a:rPr lang="nl-NL" sz="2100" dirty="0"/>
              <a:t>Weinig eten, geen hulp als je gewond bent,</a:t>
            </a:r>
          </a:p>
          <a:p>
            <a:pPr lvl="1"/>
            <a:r>
              <a:rPr lang="nl-NL" sz="2100" dirty="0"/>
              <a:t>Veel kans om te sterven in de oorlog. </a:t>
            </a:r>
          </a:p>
          <a:p>
            <a:pPr lvl="1"/>
            <a:r>
              <a:rPr lang="nl-NL" sz="2100" dirty="0"/>
              <a:t>En het is onzeker of ik betaald krijg na afloop.</a:t>
            </a:r>
          </a:p>
          <a:p>
            <a:endParaRPr lang="nl-NL" sz="1000" dirty="0"/>
          </a:p>
        </p:txBody>
      </p:sp>
      <p:sp>
        <p:nvSpPr>
          <p:cNvPr id="18" name="Rectangle 1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fbeelding 3">
            <a:extLst>
              <a:ext uri="{FF2B5EF4-FFF2-40B4-BE49-F238E27FC236}">
                <a16:creationId xmlns:a16="http://schemas.microsoft.com/office/drawing/2014/main" id="{D8277684-E476-C1E2-5D69-05475B3FEC82}"/>
              </a:ext>
            </a:extLst>
          </p:cNvPr>
          <p:cNvPicPr>
            <a:picLocks noChangeAspect="1"/>
          </p:cNvPicPr>
          <p:nvPr/>
        </p:nvPicPr>
        <p:blipFill>
          <a:blip r:embed="rId2"/>
          <a:stretch>
            <a:fillRect/>
          </a:stretch>
        </p:blipFill>
        <p:spPr>
          <a:xfrm>
            <a:off x="7655450" y="909081"/>
            <a:ext cx="3011563" cy="5071731"/>
          </a:xfrm>
          <a:prstGeom prst="rect">
            <a:avLst/>
          </a:prstGeom>
        </p:spPr>
      </p:pic>
    </p:spTree>
    <p:extLst>
      <p:ext uri="{BB962C8B-B14F-4D97-AF65-F5344CB8AC3E}">
        <p14:creationId xmlns:p14="http://schemas.microsoft.com/office/powerpoint/2010/main" val="690626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3">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 name="Picture 19">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pic>
        <p:nvPicPr>
          <p:cNvPr id="5" name="Picture 4" descr="Schaakmat in een schaakpartij">
            <a:extLst>
              <a:ext uri="{FF2B5EF4-FFF2-40B4-BE49-F238E27FC236}">
                <a16:creationId xmlns:a16="http://schemas.microsoft.com/office/drawing/2014/main" id="{180FA98A-91D8-3D93-78BC-ACC19D31E130}"/>
              </a:ext>
            </a:extLst>
          </p:cNvPr>
          <p:cNvPicPr>
            <a:picLocks noChangeAspect="1"/>
          </p:cNvPicPr>
          <p:nvPr/>
        </p:nvPicPr>
        <p:blipFill rotWithShape="1">
          <a:blip r:embed="rId4">
            <a:alphaModFix amt="60000"/>
          </a:blip>
          <a:srcRect t="25724" r="-1" b="-1"/>
          <a:stretch/>
        </p:blipFill>
        <p:spPr>
          <a:xfrm>
            <a:off x="-2346" y="10"/>
            <a:ext cx="12188932" cy="6857990"/>
          </a:xfrm>
          <a:prstGeom prst="rect">
            <a:avLst/>
          </a:prstGeom>
        </p:spPr>
      </p:pic>
      <p:sp>
        <p:nvSpPr>
          <p:cNvPr id="2" name="Title 1">
            <a:extLst>
              <a:ext uri="{FF2B5EF4-FFF2-40B4-BE49-F238E27FC236}">
                <a16:creationId xmlns:a16="http://schemas.microsoft.com/office/drawing/2014/main" id="{B9F6127A-4245-9EA7-F7D3-AFEF03F8C99A}"/>
              </a:ext>
            </a:extLst>
          </p:cNvPr>
          <p:cNvSpPr>
            <a:spLocks noGrp="1"/>
          </p:cNvSpPr>
          <p:nvPr>
            <p:ph type="title"/>
          </p:nvPr>
        </p:nvSpPr>
        <p:spPr>
          <a:xfrm>
            <a:off x="1634067" y="552808"/>
            <a:ext cx="9359752" cy="1115126"/>
          </a:xfrm>
        </p:spPr>
        <p:txBody>
          <a:bodyPr vert="horz" lIns="91440" tIns="45720" rIns="91440" bIns="45720" rtlCol="0" anchor="b">
            <a:normAutofit/>
          </a:bodyPr>
          <a:lstStyle/>
          <a:p>
            <a:pPr algn="ctr"/>
            <a:r>
              <a:rPr lang="en-US" sz="4800" dirty="0" err="1">
                <a:solidFill>
                  <a:srgbClr val="FFFFFF"/>
                </a:solidFill>
              </a:rPr>
              <a:t>Winnaars</a:t>
            </a:r>
            <a:r>
              <a:rPr lang="en-US" sz="4800" dirty="0">
                <a:solidFill>
                  <a:srgbClr val="FFFFFF"/>
                </a:solidFill>
              </a:rPr>
              <a:t> of </a:t>
            </a:r>
            <a:r>
              <a:rPr lang="en-US" sz="4800" dirty="0" err="1">
                <a:solidFill>
                  <a:srgbClr val="FFFFFF"/>
                </a:solidFill>
              </a:rPr>
              <a:t>verliezers</a:t>
            </a:r>
            <a:r>
              <a:rPr lang="en-US" sz="4800" dirty="0">
                <a:solidFill>
                  <a:srgbClr val="FFFFFF"/>
                </a:solidFill>
              </a:rPr>
              <a:t>?</a:t>
            </a:r>
          </a:p>
        </p:txBody>
      </p:sp>
      <p:sp>
        <p:nvSpPr>
          <p:cNvPr id="4" name="Content Placeholder 3">
            <a:extLst>
              <a:ext uri="{FF2B5EF4-FFF2-40B4-BE49-F238E27FC236}">
                <a16:creationId xmlns:a16="http://schemas.microsoft.com/office/drawing/2014/main" id="{7BA57824-CB10-2ED6-B416-634E9B22F974}"/>
              </a:ext>
            </a:extLst>
          </p:cNvPr>
          <p:cNvSpPr>
            <a:spLocks noGrp="1"/>
          </p:cNvSpPr>
          <p:nvPr>
            <p:ph idx="1"/>
          </p:nvPr>
        </p:nvSpPr>
        <p:spPr>
          <a:xfrm>
            <a:off x="1631700" y="1667934"/>
            <a:ext cx="9362119" cy="4456773"/>
          </a:xfrm>
        </p:spPr>
        <p:txBody>
          <a:bodyPr vert="horz" lIns="91440" tIns="45720" rIns="91440" bIns="45720" rtlCol="0" anchor="t">
            <a:normAutofit/>
          </a:bodyPr>
          <a:lstStyle/>
          <a:p>
            <a:pPr algn="ctr">
              <a:spcAft>
                <a:spcPts val="600"/>
              </a:spcAft>
            </a:pPr>
            <a:r>
              <a:rPr lang="en-US" sz="1800" dirty="0">
                <a:solidFill>
                  <a:srgbClr val="FFFFFF"/>
                </a:solidFill>
              </a:rPr>
              <a:t>En de </a:t>
            </a:r>
            <a:r>
              <a:rPr lang="en-US" sz="1800" dirty="0" err="1">
                <a:solidFill>
                  <a:srgbClr val="FFFFFF"/>
                </a:solidFill>
              </a:rPr>
              <a:t>grootste</a:t>
            </a:r>
            <a:r>
              <a:rPr lang="en-US" sz="1800" dirty="0">
                <a:solidFill>
                  <a:srgbClr val="FFFFFF"/>
                </a:solidFill>
              </a:rPr>
              <a:t> </a:t>
            </a:r>
            <a:r>
              <a:rPr lang="en-US" sz="1800" dirty="0" err="1">
                <a:solidFill>
                  <a:srgbClr val="FFFFFF"/>
                </a:solidFill>
              </a:rPr>
              <a:t>vriend</a:t>
            </a:r>
            <a:r>
              <a:rPr lang="en-US" sz="1800" dirty="0">
                <a:solidFill>
                  <a:srgbClr val="FFFFFF"/>
                </a:solidFill>
              </a:rPr>
              <a:t> of </a:t>
            </a:r>
            <a:r>
              <a:rPr lang="en-US" sz="1800" dirty="0" err="1">
                <a:solidFill>
                  <a:srgbClr val="FFFFFF"/>
                </a:solidFill>
              </a:rPr>
              <a:t>vijand</a:t>
            </a:r>
            <a:r>
              <a:rPr lang="en-US" sz="1800" dirty="0">
                <a:solidFill>
                  <a:srgbClr val="FFFFFF"/>
                </a:solidFill>
              </a:rPr>
              <a:t> is…? Wat is </a:t>
            </a:r>
            <a:r>
              <a:rPr lang="en-US" sz="1800" dirty="0" err="1">
                <a:solidFill>
                  <a:srgbClr val="FFFFFF"/>
                </a:solidFill>
              </a:rPr>
              <a:t>jouw</a:t>
            </a:r>
            <a:r>
              <a:rPr lang="en-US" sz="1800" dirty="0">
                <a:solidFill>
                  <a:srgbClr val="FFFFFF"/>
                </a:solidFill>
              </a:rPr>
              <a:t> </a:t>
            </a:r>
            <a:r>
              <a:rPr lang="en-US" sz="1800" dirty="0" err="1">
                <a:solidFill>
                  <a:srgbClr val="FFFFFF"/>
                </a:solidFill>
              </a:rPr>
              <a:t>gevoel</a:t>
            </a:r>
            <a:r>
              <a:rPr lang="en-US" sz="1800" dirty="0">
                <a:solidFill>
                  <a:srgbClr val="FFFFFF"/>
                </a:solidFill>
              </a:rPr>
              <a:t>/ </a:t>
            </a:r>
            <a:r>
              <a:rPr lang="en-US" sz="1800" dirty="0" err="1">
                <a:solidFill>
                  <a:srgbClr val="FFFFFF"/>
                </a:solidFill>
              </a:rPr>
              <a:t>mening</a:t>
            </a:r>
            <a:r>
              <a:rPr lang="en-US" sz="1800" dirty="0">
                <a:solidFill>
                  <a:srgbClr val="FFFFFF"/>
                </a:solidFill>
              </a:rPr>
              <a:t> over </a:t>
            </a:r>
            <a:r>
              <a:rPr lang="en-US" sz="1800" dirty="0" err="1">
                <a:solidFill>
                  <a:srgbClr val="FFFFFF"/>
                </a:solidFill>
              </a:rPr>
              <a:t>oorlog</a:t>
            </a:r>
            <a:r>
              <a:rPr lang="en-US" sz="1800" dirty="0">
                <a:solidFill>
                  <a:srgbClr val="FFFFFF"/>
                </a:solidFill>
              </a:rPr>
              <a:t>? </a:t>
            </a:r>
            <a:r>
              <a:rPr lang="en-US" sz="1800" dirty="0" err="1">
                <a:solidFill>
                  <a:srgbClr val="FFFFFF"/>
                </a:solidFill>
              </a:rPr>
              <a:t>Zijn</a:t>
            </a:r>
            <a:r>
              <a:rPr lang="en-US" sz="1800" dirty="0">
                <a:solidFill>
                  <a:srgbClr val="FFFFFF"/>
                </a:solidFill>
              </a:rPr>
              <a:t> er </a:t>
            </a:r>
            <a:r>
              <a:rPr lang="en-US" sz="1800" dirty="0" err="1">
                <a:solidFill>
                  <a:srgbClr val="FFFFFF"/>
                </a:solidFill>
              </a:rPr>
              <a:t>wel</a:t>
            </a:r>
            <a:r>
              <a:rPr lang="en-US" sz="1800" dirty="0">
                <a:solidFill>
                  <a:srgbClr val="FFFFFF"/>
                </a:solidFill>
              </a:rPr>
              <a:t> </a:t>
            </a:r>
            <a:r>
              <a:rPr lang="en-US" sz="1800" dirty="0" err="1">
                <a:solidFill>
                  <a:srgbClr val="FFFFFF"/>
                </a:solidFill>
              </a:rPr>
              <a:t>winnaars</a:t>
            </a:r>
            <a:r>
              <a:rPr lang="en-US" sz="1800" dirty="0">
                <a:solidFill>
                  <a:srgbClr val="FFFFFF"/>
                </a:solidFill>
              </a:rPr>
              <a:t> </a:t>
            </a:r>
            <a:r>
              <a:rPr lang="en-US" sz="1800" dirty="0" err="1">
                <a:solidFill>
                  <a:srgbClr val="FFFFFF"/>
                </a:solidFill>
              </a:rPr>
              <a:t>en</a:t>
            </a:r>
            <a:r>
              <a:rPr lang="en-US" sz="1800" dirty="0">
                <a:solidFill>
                  <a:srgbClr val="FFFFFF"/>
                </a:solidFill>
              </a:rPr>
              <a:t> </a:t>
            </a:r>
            <a:r>
              <a:rPr lang="en-US" sz="1800" dirty="0" err="1">
                <a:solidFill>
                  <a:srgbClr val="FFFFFF"/>
                </a:solidFill>
              </a:rPr>
              <a:t>verliezers</a:t>
            </a:r>
            <a:r>
              <a:rPr lang="en-US" sz="1800" dirty="0">
                <a:solidFill>
                  <a:srgbClr val="FFFFFF"/>
                </a:solidFill>
              </a:rPr>
              <a:t>? </a:t>
            </a:r>
          </a:p>
          <a:p>
            <a:pPr algn="ctr">
              <a:spcAft>
                <a:spcPts val="600"/>
              </a:spcAft>
            </a:pPr>
            <a:endParaRPr lang="en-US" sz="1800" dirty="0">
              <a:solidFill>
                <a:srgbClr val="FFFFFF"/>
              </a:solidFill>
            </a:endParaRPr>
          </a:p>
          <a:p>
            <a:pPr algn="ctr">
              <a:spcAft>
                <a:spcPts val="600"/>
              </a:spcAft>
            </a:pPr>
            <a:r>
              <a:rPr lang="en-US" sz="1800" dirty="0">
                <a:solidFill>
                  <a:srgbClr val="FFFFFF"/>
                </a:solidFill>
              </a:rPr>
              <a:t>Is er </a:t>
            </a:r>
            <a:r>
              <a:rPr lang="en-US" sz="1800" dirty="0" err="1">
                <a:solidFill>
                  <a:srgbClr val="FFFFFF"/>
                </a:solidFill>
              </a:rPr>
              <a:t>een</a:t>
            </a:r>
            <a:r>
              <a:rPr lang="en-US" sz="1800" dirty="0">
                <a:solidFill>
                  <a:srgbClr val="FFFFFF"/>
                </a:solidFill>
              </a:rPr>
              <a:t> </a:t>
            </a:r>
            <a:r>
              <a:rPr lang="en-US" sz="1800" dirty="0" err="1">
                <a:solidFill>
                  <a:srgbClr val="FFFFFF"/>
                </a:solidFill>
              </a:rPr>
              <a:t>vriend</a:t>
            </a:r>
            <a:r>
              <a:rPr lang="en-US" sz="1800" dirty="0">
                <a:solidFill>
                  <a:srgbClr val="FFFFFF"/>
                </a:solidFill>
              </a:rPr>
              <a:t> of </a:t>
            </a:r>
            <a:r>
              <a:rPr lang="en-US" sz="1800" dirty="0" err="1">
                <a:solidFill>
                  <a:srgbClr val="FFFFFF"/>
                </a:solidFill>
              </a:rPr>
              <a:t>vijand</a:t>
            </a:r>
            <a:r>
              <a:rPr lang="en-US" sz="1800" dirty="0">
                <a:solidFill>
                  <a:srgbClr val="FFFFFF"/>
                </a:solidFill>
              </a:rPr>
              <a:t> </a:t>
            </a:r>
            <a:r>
              <a:rPr lang="en-US" sz="1800" dirty="0" err="1">
                <a:solidFill>
                  <a:srgbClr val="FFFFFF"/>
                </a:solidFill>
              </a:rPr>
              <a:t>uit</a:t>
            </a:r>
            <a:r>
              <a:rPr lang="en-US" sz="1800" dirty="0">
                <a:solidFill>
                  <a:srgbClr val="FFFFFF"/>
                </a:solidFill>
              </a:rPr>
              <a:t> de bus </a:t>
            </a:r>
            <a:r>
              <a:rPr lang="en-US" sz="1800" dirty="0" err="1">
                <a:solidFill>
                  <a:srgbClr val="FFFFFF"/>
                </a:solidFill>
              </a:rPr>
              <a:t>gekomen</a:t>
            </a:r>
            <a:r>
              <a:rPr lang="en-US" sz="1800" dirty="0">
                <a:solidFill>
                  <a:srgbClr val="FFFFFF"/>
                </a:solidFill>
              </a:rPr>
              <a:t>? </a:t>
            </a:r>
            <a:r>
              <a:rPr lang="en-US" sz="1800" dirty="0" err="1">
                <a:solidFill>
                  <a:srgbClr val="FFFFFF"/>
                </a:solidFill>
              </a:rPr>
              <a:t>Voel</a:t>
            </a:r>
            <a:r>
              <a:rPr lang="en-US" sz="1800" dirty="0">
                <a:solidFill>
                  <a:srgbClr val="FFFFFF"/>
                </a:solidFill>
              </a:rPr>
              <a:t> je </a:t>
            </a:r>
            <a:r>
              <a:rPr lang="en-US" sz="1800" dirty="0" err="1">
                <a:solidFill>
                  <a:srgbClr val="FFFFFF"/>
                </a:solidFill>
              </a:rPr>
              <a:t>bij</a:t>
            </a:r>
            <a:r>
              <a:rPr lang="en-US" sz="1800" dirty="0">
                <a:solidFill>
                  <a:srgbClr val="FFFFFF"/>
                </a:solidFill>
              </a:rPr>
              <a:t> </a:t>
            </a:r>
            <a:r>
              <a:rPr lang="en-US" sz="1800" dirty="0" err="1">
                <a:solidFill>
                  <a:srgbClr val="FFFFFF"/>
                </a:solidFill>
              </a:rPr>
              <a:t>iemand</a:t>
            </a:r>
            <a:r>
              <a:rPr lang="en-US" sz="1800" dirty="0">
                <a:solidFill>
                  <a:srgbClr val="FFFFFF"/>
                </a:solidFill>
              </a:rPr>
              <a:t> </a:t>
            </a:r>
            <a:r>
              <a:rPr lang="en-US" sz="1800" dirty="0" err="1">
                <a:solidFill>
                  <a:srgbClr val="FFFFFF"/>
                </a:solidFill>
              </a:rPr>
              <a:t>iets</a:t>
            </a:r>
            <a:r>
              <a:rPr lang="en-US" sz="1800" dirty="0">
                <a:solidFill>
                  <a:srgbClr val="FFFFFF"/>
                </a:solidFill>
              </a:rPr>
              <a:t> </a:t>
            </a:r>
            <a:r>
              <a:rPr lang="en-US" sz="1800" dirty="0" err="1">
                <a:solidFill>
                  <a:srgbClr val="FFFFFF"/>
                </a:solidFill>
              </a:rPr>
              <a:t>sterker</a:t>
            </a:r>
            <a:r>
              <a:rPr lang="en-US" sz="1800" dirty="0">
                <a:solidFill>
                  <a:srgbClr val="FFFFFF"/>
                </a:solidFill>
              </a:rPr>
              <a:t>? </a:t>
            </a:r>
            <a:r>
              <a:rPr lang="en-US" sz="1800" dirty="0" err="1">
                <a:solidFill>
                  <a:srgbClr val="FFFFFF"/>
                </a:solidFill>
              </a:rPr>
              <a:t>Waarom</a:t>
            </a:r>
            <a:r>
              <a:rPr lang="en-US" sz="1800" dirty="0">
                <a:solidFill>
                  <a:srgbClr val="FFFFFF"/>
                </a:solidFill>
              </a:rPr>
              <a:t>? </a:t>
            </a:r>
          </a:p>
          <a:p>
            <a:pPr algn="ctr">
              <a:spcAft>
                <a:spcPts val="600"/>
              </a:spcAft>
            </a:pPr>
            <a:endParaRPr lang="en-US" sz="1800" dirty="0">
              <a:solidFill>
                <a:srgbClr val="FFFFFF"/>
              </a:solidFill>
            </a:endParaRPr>
          </a:p>
          <a:p>
            <a:pPr algn="ctr">
              <a:spcAft>
                <a:spcPts val="600"/>
              </a:spcAft>
            </a:pPr>
            <a:endParaRPr lang="en-US" sz="1800" dirty="0">
              <a:solidFill>
                <a:srgbClr val="FFFFFF"/>
              </a:solidFill>
            </a:endParaRPr>
          </a:p>
        </p:txBody>
      </p:sp>
      <p:pic>
        <p:nvPicPr>
          <p:cNvPr id="3" name="Afbeelding 2">
            <a:extLst>
              <a:ext uri="{FF2B5EF4-FFF2-40B4-BE49-F238E27FC236}">
                <a16:creationId xmlns:a16="http://schemas.microsoft.com/office/drawing/2014/main" id="{CFCA43A5-7E27-82A9-6A74-6712A8F6070C}"/>
              </a:ext>
            </a:extLst>
          </p:cNvPr>
          <p:cNvPicPr>
            <a:picLocks noChangeAspect="1"/>
          </p:cNvPicPr>
          <p:nvPr/>
        </p:nvPicPr>
        <p:blipFill>
          <a:blip r:embed="rId5"/>
          <a:stretch>
            <a:fillRect/>
          </a:stretch>
        </p:blipFill>
        <p:spPr>
          <a:xfrm>
            <a:off x="3951338" y="4694619"/>
            <a:ext cx="3846011" cy="2163381"/>
          </a:xfrm>
          <a:prstGeom prst="rect">
            <a:avLst/>
          </a:prstGeom>
        </p:spPr>
      </p:pic>
    </p:spTree>
    <p:extLst>
      <p:ext uri="{BB962C8B-B14F-4D97-AF65-F5344CB8AC3E}">
        <p14:creationId xmlns:p14="http://schemas.microsoft.com/office/powerpoint/2010/main" val="482750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DB8BD0-34B8-3CAA-6FB4-FB37FBDAD30F}"/>
              </a:ext>
            </a:extLst>
          </p:cNvPr>
          <p:cNvSpPr>
            <a:spLocks noGrp="1"/>
          </p:cNvSpPr>
          <p:nvPr>
            <p:ph type="title"/>
          </p:nvPr>
        </p:nvSpPr>
        <p:spPr>
          <a:xfrm>
            <a:off x="841248" y="4152624"/>
            <a:ext cx="2112264" cy="1920240"/>
          </a:xfrm>
        </p:spPr>
        <p:txBody>
          <a:bodyPr>
            <a:normAutofit/>
          </a:bodyPr>
          <a:lstStyle/>
          <a:p>
            <a:r>
              <a:rPr lang="nl-NL" sz="2400">
                <a:latin typeface="Algerian" panose="04020705040A02060702" pitchFamily="82" charset="0"/>
              </a:rPr>
              <a:t>BEzoek</a:t>
            </a:r>
          </a:p>
        </p:txBody>
      </p:sp>
      <p:sp>
        <p:nvSpPr>
          <p:cNvPr id="37" name="Rectangle 3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C5DEFDF-8BFB-D77C-C844-79DC18B9D699}"/>
              </a:ext>
            </a:extLst>
          </p:cNvPr>
          <p:cNvSpPr>
            <a:spLocks noGrp="1"/>
          </p:cNvSpPr>
          <p:nvPr>
            <p:ph idx="1"/>
          </p:nvPr>
        </p:nvSpPr>
        <p:spPr>
          <a:xfrm>
            <a:off x="3364992" y="4151376"/>
            <a:ext cx="3319272" cy="1920240"/>
          </a:xfrm>
        </p:spPr>
        <p:txBody>
          <a:bodyPr anchor="ctr">
            <a:normAutofit/>
          </a:bodyPr>
          <a:lstStyle/>
          <a:p>
            <a:pPr marL="0" indent="0">
              <a:buNone/>
            </a:pPr>
            <a:endParaRPr lang="nl-NL" sz="1700"/>
          </a:p>
          <a:p>
            <a:pPr marL="0" indent="0">
              <a:buNone/>
            </a:pPr>
            <a:endParaRPr lang="nl-NL" sz="1700"/>
          </a:p>
          <a:p>
            <a:pPr marL="0" indent="0">
              <a:buNone/>
            </a:pPr>
            <a:endParaRPr lang="nl-NL" sz="1700"/>
          </a:p>
          <a:p>
            <a:pPr marL="0" indent="0">
              <a:buNone/>
            </a:pPr>
            <a:endParaRPr lang="nl-NL" sz="1700"/>
          </a:p>
          <a:p>
            <a:pPr marL="0" indent="0">
              <a:buNone/>
            </a:pPr>
            <a:endParaRPr lang="nl-NL" sz="1700"/>
          </a:p>
        </p:txBody>
      </p:sp>
      <p:pic>
        <p:nvPicPr>
          <p:cNvPr id="9" name="Afbeelding 8">
            <a:extLst>
              <a:ext uri="{FF2B5EF4-FFF2-40B4-BE49-F238E27FC236}">
                <a16:creationId xmlns:a16="http://schemas.microsoft.com/office/drawing/2014/main" id="{0F00F805-C821-0371-09E3-1249C635A678}"/>
              </a:ext>
            </a:extLst>
          </p:cNvPr>
          <p:cNvPicPr>
            <a:picLocks noChangeAspect="1"/>
          </p:cNvPicPr>
          <p:nvPr/>
        </p:nvPicPr>
        <p:blipFill>
          <a:blip r:embed="rId2"/>
          <a:stretch>
            <a:fillRect/>
          </a:stretch>
        </p:blipFill>
        <p:spPr>
          <a:xfrm>
            <a:off x="5308600" y="-29521"/>
            <a:ext cx="6920849" cy="6887522"/>
          </a:xfrm>
          <a:prstGeom prst="rect">
            <a:avLst/>
          </a:prstGeom>
        </p:spPr>
      </p:pic>
      <p:pic>
        <p:nvPicPr>
          <p:cNvPr id="10" name="Afbeelding 9">
            <a:extLst>
              <a:ext uri="{FF2B5EF4-FFF2-40B4-BE49-F238E27FC236}">
                <a16:creationId xmlns:a16="http://schemas.microsoft.com/office/drawing/2014/main" id="{9BCA73C2-A371-8C93-4B17-42A1B66191CB}"/>
              </a:ext>
            </a:extLst>
          </p:cNvPr>
          <p:cNvPicPr>
            <a:picLocks noChangeAspect="1"/>
          </p:cNvPicPr>
          <p:nvPr/>
        </p:nvPicPr>
        <p:blipFill>
          <a:blip r:embed="rId3"/>
          <a:stretch>
            <a:fillRect/>
          </a:stretch>
        </p:blipFill>
        <p:spPr>
          <a:xfrm>
            <a:off x="-83533" y="2007"/>
            <a:ext cx="5392133" cy="3754273"/>
          </a:xfrm>
          <a:prstGeom prst="rect">
            <a:avLst/>
          </a:prstGeom>
        </p:spPr>
      </p:pic>
    </p:spTree>
    <p:extLst>
      <p:ext uri="{BB962C8B-B14F-4D97-AF65-F5344CB8AC3E}">
        <p14:creationId xmlns:p14="http://schemas.microsoft.com/office/powerpoint/2010/main" val="1414382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A5993-1E56-7099-1C72-AE13CA0C4842}"/>
              </a:ext>
            </a:extLst>
          </p:cNvPr>
          <p:cNvSpPr>
            <a:spLocks noGrp="1"/>
          </p:cNvSpPr>
          <p:nvPr>
            <p:ph type="title"/>
          </p:nvPr>
        </p:nvSpPr>
        <p:spPr/>
        <p:txBody>
          <a:bodyPr/>
          <a:lstStyle/>
          <a:p>
            <a:endParaRPr lang="nl-NL" dirty="0"/>
          </a:p>
        </p:txBody>
      </p:sp>
      <p:pic>
        <p:nvPicPr>
          <p:cNvPr id="4" name="Afbeelding 17">
            <a:extLst>
              <a:ext uri="{FF2B5EF4-FFF2-40B4-BE49-F238E27FC236}">
                <a16:creationId xmlns:a16="http://schemas.microsoft.com/office/drawing/2014/main" id="{29A138A8-D4A1-369D-9860-420B9330F9B6}"/>
              </a:ext>
            </a:extLst>
          </p:cNvPr>
          <p:cNvPicPr>
            <a:picLocks noGrp="1" noChangeAspect="1"/>
          </p:cNvPicPr>
          <p:nvPr>
            <p:ph idx="1"/>
          </p:nvPr>
        </p:nvPicPr>
        <p:blipFill>
          <a:blip r:embed="rId2"/>
          <a:stretch>
            <a:fillRect/>
          </a:stretch>
        </p:blipFill>
        <p:spPr>
          <a:xfrm>
            <a:off x="-65314" y="-113696"/>
            <a:ext cx="12391027" cy="6971696"/>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3286717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39C4-EA6D-5B54-63D2-967276C4909B}"/>
              </a:ext>
            </a:extLst>
          </p:cNvPr>
          <p:cNvSpPr>
            <a:spLocks noGrp="1"/>
          </p:cNvSpPr>
          <p:nvPr>
            <p:ph type="title"/>
          </p:nvPr>
        </p:nvSpPr>
        <p:spPr/>
        <p:txBody>
          <a:bodyPr/>
          <a:lstStyle/>
          <a:p>
            <a:endParaRPr lang="nl-NL"/>
          </a:p>
        </p:txBody>
      </p:sp>
      <p:pic>
        <p:nvPicPr>
          <p:cNvPr id="4" name="Afbeelding 1">
            <a:extLst>
              <a:ext uri="{FF2B5EF4-FFF2-40B4-BE49-F238E27FC236}">
                <a16:creationId xmlns:a16="http://schemas.microsoft.com/office/drawing/2014/main" id="{FD693FE2-D24A-3E1F-ABD7-349F06C124AA}"/>
              </a:ext>
            </a:extLst>
          </p:cNvPr>
          <p:cNvPicPr>
            <a:picLocks noGrp="1" noChangeAspect="1"/>
          </p:cNvPicPr>
          <p:nvPr>
            <p:ph idx="1"/>
          </p:nvPr>
        </p:nvPicPr>
        <p:blipFill>
          <a:blip r:embed="rId2"/>
          <a:stretch>
            <a:fillRect/>
          </a:stretch>
        </p:blipFill>
        <p:spPr>
          <a:xfrm>
            <a:off x="0" y="0"/>
            <a:ext cx="12192000" cy="6859715"/>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861368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FEB4843-D1F3-D5AA-9DAB-6BDBC217F8EC}"/>
              </a:ext>
            </a:extLst>
          </p:cNvPr>
          <p:cNvSpPr>
            <a:spLocks noGrp="1"/>
          </p:cNvSpPr>
          <p:nvPr>
            <p:ph type="title"/>
          </p:nvPr>
        </p:nvSpPr>
        <p:spPr>
          <a:xfrm>
            <a:off x="838201" y="345810"/>
            <a:ext cx="5120561" cy="1325563"/>
          </a:xfrm>
        </p:spPr>
        <p:txBody>
          <a:bodyPr>
            <a:normAutofit/>
          </a:bodyPr>
          <a:lstStyle/>
          <a:p>
            <a:r>
              <a:rPr lang="nl-NL" dirty="0" err="1">
                <a:latin typeface="Algerian" panose="04020705040A02060702" pitchFamily="82" charset="0"/>
              </a:rPr>
              <a:t>Spaansgezinden</a:t>
            </a:r>
            <a:endParaRPr lang="nl-NL" dirty="0">
              <a:latin typeface="Algerian" panose="04020705040A02060702" pitchFamily="82" charset="0"/>
            </a:endParaRPr>
          </a:p>
        </p:txBody>
      </p:sp>
      <p:sp>
        <p:nvSpPr>
          <p:cNvPr id="3" name="Tijdelijke aanduiding voor inhoud 2">
            <a:extLst>
              <a:ext uri="{FF2B5EF4-FFF2-40B4-BE49-F238E27FC236}">
                <a16:creationId xmlns:a16="http://schemas.microsoft.com/office/drawing/2014/main" id="{4BB44959-EC2D-0626-859F-63A51A2E285B}"/>
              </a:ext>
            </a:extLst>
          </p:cNvPr>
          <p:cNvSpPr>
            <a:spLocks noGrp="1"/>
          </p:cNvSpPr>
          <p:nvPr>
            <p:ph idx="1"/>
          </p:nvPr>
        </p:nvSpPr>
        <p:spPr>
          <a:xfrm>
            <a:off x="838201" y="1825625"/>
            <a:ext cx="5092194" cy="4351338"/>
          </a:xfrm>
        </p:spPr>
        <p:txBody>
          <a:bodyPr>
            <a:normAutofit/>
          </a:bodyPr>
          <a:lstStyle/>
          <a:p>
            <a:r>
              <a:rPr lang="nl-NL" sz="2600"/>
              <a:t>Leider Filips II, hij wil:</a:t>
            </a:r>
          </a:p>
          <a:p>
            <a:r>
              <a:rPr lang="nl-NL" sz="2600"/>
              <a:t>zijn grote Spaanse Rijk behouden</a:t>
            </a:r>
          </a:p>
          <a:p>
            <a:r>
              <a:rPr lang="nl-NL" sz="2600"/>
              <a:t>dat Nederlanders meebetalen aan zijn oorlogen</a:t>
            </a:r>
          </a:p>
          <a:p>
            <a:r>
              <a:rPr lang="nl-NL" sz="2600"/>
              <a:t>dat Nederland aan de wetten van hem gehoorzaamt</a:t>
            </a:r>
          </a:p>
          <a:p>
            <a:r>
              <a:rPr lang="nl-NL" sz="2600"/>
              <a:t>dat alle Nederlanders katholiek worden en de RK kerk geld geven</a:t>
            </a: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E1CA2788-2304-65AB-4B7D-29EA7AADF1C9}"/>
              </a:ext>
            </a:extLst>
          </p:cNvPr>
          <p:cNvPicPr>
            <a:picLocks noChangeAspect="1"/>
          </p:cNvPicPr>
          <p:nvPr/>
        </p:nvPicPr>
        <p:blipFill rotWithShape="1">
          <a:blip r:embed="rId2"/>
          <a:srcRect t="2098" r="-1" b="44718"/>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Afbeelding 4">
            <a:extLst>
              <a:ext uri="{FF2B5EF4-FFF2-40B4-BE49-F238E27FC236}">
                <a16:creationId xmlns:a16="http://schemas.microsoft.com/office/drawing/2014/main" id="{C80354A7-EA3A-15C8-10CD-36B5A4B1150C}"/>
              </a:ext>
            </a:extLst>
          </p:cNvPr>
          <p:cNvPicPr>
            <a:picLocks noChangeAspect="1"/>
          </p:cNvPicPr>
          <p:nvPr/>
        </p:nvPicPr>
        <p:blipFill rotWithShape="1">
          <a:blip r:embed="rId3"/>
          <a:srcRect t="5298" r="-3" b="-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483914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BBC18A8-3B19-2163-0211-F84D3CF16DA0}"/>
              </a:ext>
            </a:extLst>
          </p:cNvPr>
          <p:cNvSpPr>
            <a:spLocks noGrp="1"/>
          </p:cNvSpPr>
          <p:nvPr>
            <p:ph type="title"/>
          </p:nvPr>
        </p:nvSpPr>
        <p:spPr>
          <a:xfrm>
            <a:off x="5232400" y="1641752"/>
            <a:ext cx="6140449" cy="1323439"/>
          </a:xfrm>
        </p:spPr>
        <p:txBody>
          <a:bodyPr anchor="t">
            <a:normAutofit/>
          </a:bodyPr>
          <a:lstStyle/>
          <a:p>
            <a:r>
              <a:rPr lang="nl-NL" sz="4000" dirty="0">
                <a:solidFill>
                  <a:schemeClr val="bg1"/>
                </a:solidFill>
                <a:latin typeface="Algerian" panose="04020705040A02060702" pitchFamily="82" charset="0"/>
              </a:rPr>
              <a:t>Staatsgezinden</a:t>
            </a:r>
            <a:r>
              <a:rPr lang="nl-NL" sz="4000" dirty="0">
                <a:solidFill>
                  <a:schemeClr val="bg1"/>
                </a:solidFill>
              </a:rPr>
              <a:t> </a:t>
            </a:r>
          </a:p>
        </p:txBody>
      </p:sp>
      <p:pic>
        <p:nvPicPr>
          <p:cNvPr id="4" name="Afbeelding 3">
            <a:extLst>
              <a:ext uri="{FF2B5EF4-FFF2-40B4-BE49-F238E27FC236}">
                <a16:creationId xmlns:a16="http://schemas.microsoft.com/office/drawing/2014/main" id="{188E3025-66FB-72A6-FDEF-8F6059A32BDB}"/>
              </a:ext>
            </a:extLst>
          </p:cNvPr>
          <p:cNvPicPr>
            <a:picLocks noChangeAspect="1"/>
          </p:cNvPicPr>
          <p:nvPr/>
        </p:nvPicPr>
        <p:blipFill rotWithShape="1">
          <a:blip r:embed="rId2"/>
          <a:srcRect l="8528" r="1" b="1"/>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11" name="Group 10">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a16="http://schemas.microsoft.com/office/drawing/2014/main" id="{40FDE910-5A65-0050-53DD-966AB0AE27BB}"/>
              </a:ext>
            </a:extLst>
          </p:cNvPr>
          <p:cNvSpPr>
            <a:spLocks noGrp="1"/>
          </p:cNvSpPr>
          <p:nvPr>
            <p:ph idx="1"/>
          </p:nvPr>
        </p:nvSpPr>
        <p:spPr>
          <a:xfrm>
            <a:off x="5232401" y="3146400"/>
            <a:ext cx="6140449" cy="2682000"/>
          </a:xfrm>
        </p:spPr>
        <p:txBody>
          <a:bodyPr>
            <a:normAutofit/>
          </a:bodyPr>
          <a:lstStyle/>
          <a:p>
            <a:pPr marL="0" indent="0">
              <a:buNone/>
            </a:pPr>
            <a:r>
              <a:rPr lang="nl-NL" sz="2400">
                <a:solidFill>
                  <a:schemeClr val="bg1">
                    <a:alpha val="80000"/>
                  </a:schemeClr>
                </a:solidFill>
              </a:rPr>
              <a:t>Leider Willem van Oranje, hij wil:</a:t>
            </a:r>
          </a:p>
          <a:p>
            <a:r>
              <a:rPr lang="nl-NL" sz="2400">
                <a:solidFill>
                  <a:schemeClr val="bg1">
                    <a:alpha val="80000"/>
                  </a:schemeClr>
                </a:solidFill>
              </a:rPr>
              <a:t>Vrijheid godsdienst en protestante kerken</a:t>
            </a:r>
          </a:p>
          <a:p>
            <a:r>
              <a:rPr lang="nl-NL" sz="2400">
                <a:solidFill>
                  <a:schemeClr val="bg1">
                    <a:alpha val="80000"/>
                  </a:schemeClr>
                </a:solidFill>
              </a:rPr>
              <a:t>Bestuur met eigen Staten-Generaal</a:t>
            </a:r>
          </a:p>
        </p:txBody>
      </p:sp>
    </p:spTree>
    <p:extLst>
      <p:ext uri="{BB962C8B-B14F-4D97-AF65-F5344CB8AC3E}">
        <p14:creationId xmlns:p14="http://schemas.microsoft.com/office/powerpoint/2010/main" val="2153750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2BFA183-C931-956E-6B00-70A77C7AD9C1}"/>
              </a:ext>
            </a:extLst>
          </p:cNvPr>
          <p:cNvSpPr>
            <a:spLocks noGrp="1"/>
          </p:cNvSpPr>
          <p:nvPr>
            <p:ph type="title"/>
          </p:nvPr>
        </p:nvSpPr>
        <p:spPr>
          <a:xfrm>
            <a:off x="838200" y="556995"/>
            <a:ext cx="10515600" cy="1133693"/>
          </a:xfrm>
        </p:spPr>
        <p:txBody>
          <a:bodyPr>
            <a:normAutofit/>
          </a:bodyPr>
          <a:lstStyle/>
          <a:p>
            <a:r>
              <a:rPr lang="nl-NL" sz="5200">
                <a:latin typeface="Algerian" panose="04020705040A02060702" pitchFamily="82" charset="0"/>
              </a:rPr>
              <a:t>Katholiek vs Protestant</a:t>
            </a:r>
          </a:p>
        </p:txBody>
      </p:sp>
      <p:graphicFrame>
        <p:nvGraphicFramePr>
          <p:cNvPr id="5" name="Tijdelijke aanduiding voor inhoud 2">
            <a:extLst>
              <a:ext uri="{FF2B5EF4-FFF2-40B4-BE49-F238E27FC236}">
                <a16:creationId xmlns:a16="http://schemas.microsoft.com/office/drawing/2014/main" id="{90644F55-8323-6D4A-C25F-803362194F6F}"/>
              </a:ext>
            </a:extLst>
          </p:cNvPr>
          <p:cNvGraphicFramePr>
            <a:graphicFrameLocks noGrp="1"/>
          </p:cNvGraphicFramePr>
          <p:nvPr>
            <p:ph idx="1"/>
            <p:extLst>
              <p:ext uri="{D42A27DB-BD31-4B8C-83A1-F6EECF244321}">
                <p14:modId xmlns:p14="http://schemas.microsoft.com/office/powerpoint/2010/main" val="119927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166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756308F-A5FC-223E-9A59-F735729F28E2}"/>
              </a:ext>
            </a:extLst>
          </p:cNvPr>
          <p:cNvSpPr>
            <a:spLocks noGrp="1"/>
          </p:cNvSpPr>
          <p:nvPr>
            <p:ph type="title"/>
          </p:nvPr>
        </p:nvSpPr>
        <p:spPr>
          <a:xfrm>
            <a:off x="6600264" y="556994"/>
            <a:ext cx="4753535" cy="1672499"/>
          </a:xfrm>
        </p:spPr>
        <p:txBody>
          <a:bodyPr vert="horz" lIns="91440" tIns="45720" rIns="91440" bIns="45720" rtlCol="0" anchor="ctr">
            <a:normAutofit/>
          </a:bodyPr>
          <a:lstStyle/>
          <a:p>
            <a:r>
              <a:rPr lang="en-US" sz="4000" kern="1200">
                <a:solidFill>
                  <a:schemeClr val="tx1"/>
                </a:solidFill>
                <a:latin typeface="+mj-lt"/>
                <a:ea typeface="+mj-ea"/>
                <a:cs typeface="+mj-cs"/>
              </a:rPr>
              <a:t>80-jarige oorlog</a:t>
            </a:r>
          </a:p>
        </p:txBody>
      </p:sp>
      <p:pic>
        <p:nvPicPr>
          <p:cNvPr id="3" name="Picture 2">
            <a:extLst>
              <a:ext uri="{FF2B5EF4-FFF2-40B4-BE49-F238E27FC236}">
                <a16:creationId xmlns:a16="http://schemas.microsoft.com/office/drawing/2014/main" id="{BC6E12B5-9FA0-807D-EB21-EE79381C65C4}"/>
              </a:ext>
            </a:extLst>
          </p:cNvPr>
          <p:cNvPicPr>
            <a:picLocks noChangeAspect="1"/>
          </p:cNvPicPr>
          <p:nvPr/>
        </p:nvPicPr>
        <p:blipFill rotWithShape="1">
          <a:blip r:embed="rId2"/>
          <a:srcRect l="28110" r="28417"/>
          <a:stretch/>
        </p:blipFill>
        <p:spPr>
          <a:xfrm>
            <a:off x="-4642" y="10"/>
            <a:ext cx="3006061" cy="3339639"/>
          </a:xfrm>
          <a:prstGeom prst="rect">
            <a:avLst/>
          </a:prstGeom>
        </p:spPr>
      </p:pic>
      <p:pic>
        <p:nvPicPr>
          <p:cNvPr id="8" name="Picture 7">
            <a:extLst>
              <a:ext uri="{FF2B5EF4-FFF2-40B4-BE49-F238E27FC236}">
                <a16:creationId xmlns:a16="http://schemas.microsoft.com/office/drawing/2014/main" id="{F0C9F4A0-41DE-9793-6C00-2A0E9111A579}"/>
              </a:ext>
            </a:extLst>
          </p:cNvPr>
          <p:cNvPicPr>
            <a:picLocks noChangeAspect="1"/>
          </p:cNvPicPr>
          <p:nvPr/>
        </p:nvPicPr>
        <p:blipFill rotWithShape="1">
          <a:blip r:embed="rId3"/>
          <a:srcRect t="21247" b="18740"/>
          <a:stretch/>
        </p:blipFill>
        <p:spPr>
          <a:xfrm>
            <a:off x="3198068" y="10"/>
            <a:ext cx="2991088" cy="3339639"/>
          </a:xfrm>
          <a:prstGeom prst="rect">
            <a:avLst/>
          </a:prstGeom>
        </p:spPr>
      </p:pic>
      <p:pic>
        <p:nvPicPr>
          <p:cNvPr id="7" name="Content Placeholder 6">
            <a:extLst>
              <a:ext uri="{FF2B5EF4-FFF2-40B4-BE49-F238E27FC236}">
                <a16:creationId xmlns:a16="http://schemas.microsoft.com/office/drawing/2014/main" id="{CA60B981-1E1E-7CB4-35C4-DED55DE98C7F}"/>
              </a:ext>
            </a:extLst>
          </p:cNvPr>
          <p:cNvPicPr>
            <a:picLocks noGrp="1" noChangeAspect="1"/>
          </p:cNvPicPr>
          <p:nvPr>
            <p:ph idx="1"/>
          </p:nvPr>
        </p:nvPicPr>
        <p:blipFill rotWithShape="1">
          <a:blip r:embed="rId4"/>
          <a:srcRect r="1" b="3644"/>
          <a:stretch/>
        </p:blipFill>
        <p:spPr>
          <a:xfrm>
            <a:off x="-2" y="3518351"/>
            <a:ext cx="6189158" cy="3339649"/>
          </a:xfrm>
          <a:prstGeom prst="rect">
            <a:avLst/>
          </a:prstGeom>
        </p:spPr>
      </p:pic>
      <p:sp>
        <p:nvSpPr>
          <p:cNvPr id="6" name="Tekstvak 5">
            <a:extLst>
              <a:ext uri="{FF2B5EF4-FFF2-40B4-BE49-F238E27FC236}">
                <a16:creationId xmlns:a16="http://schemas.microsoft.com/office/drawing/2014/main" id="{0EC77153-DD0D-1245-28E1-06DD24406DED}"/>
              </a:ext>
            </a:extLst>
          </p:cNvPr>
          <p:cNvSpPr txBox="1"/>
          <p:nvPr/>
        </p:nvSpPr>
        <p:spPr>
          <a:xfrm>
            <a:off x="6600265" y="2413645"/>
            <a:ext cx="4753534" cy="369473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Duurt van 1568 tot 1648</a:t>
            </a:r>
          </a:p>
          <a:p>
            <a:pPr indent="-228600">
              <a:lnSpc>
                <a:spcPct val="90000"/>
              </a:lnSpc>
              <a:spcAft>
                <a:spcPts val="600"/>
              </a:spcAft>
              <a:buFont typeface="Arial" panose="020B0604020202020204" pitchFamily="34" charset="0"/>
              <a:buChar char="•"/>
            </a:pPr>
            <a:r>
              <a:rPr lang="en-US" sz="2000"/>
              <a:t>Beeldenstorm en opstand</a:t>
            </a:r>
          </a:p>
          <a:p>
            <a:pPr indent="-228600">
              <a:lnSpc>
                <a:spcPct val="90000"/>
              </a:lnSpc>
              <a:spcAft>
                <a:spcPts val="600"/>
              </a:spcAft>
              <a:buFont typeface="Arial" panose="020B0604020202020204" pitchFamily="34" charset="0"/>
              <a:buChar char="•"/>
            </a:pPr>
            <a:r>
              <a:rPr lang="en-US" sz="2000"/>
              <a:t>Protestanten vermoord</a:t>
            </a:r>
          </a:p>
          <a:p>
            <a:pPr indent="-228600">
              <a:lnSpc>
                <a:spcPct val="90000"/>
              </a:lnSpc>
              <a:spcAft>
                <a:spcPts val="600"/>
              </a:spcAft>
              <a:buFont typeface="Arial" panose="020B0604020202020204" pitchFamily="34" charset="0"/>
              <a:buChar char="•"/>
            </a:pPr>
            <a:r>
              <a:rPr lang="en-US" sz="2000"/>
              <a:t>Nederlanders aan beide kanten</a:t>
            </a:r>
          </a:p>
          <a:p>
            <a:pPr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1159367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E72A-D1A2-2C28-7624-D2E0FC44DC34}"/>
              </a:ext>
            </a:extLst>
          </p:cNvPr>
          <p:cNvSpPr>
            <a:spLocks noGrp="1"/>
          </p:cNvSpPr>
          <p:nvPr>
            <p:ph type="title"/>
          </p:nvPr>
        </p:nvSpPr>
        <p:spPr/>
        <p:txBody>
          <a:bodyPr/>
          <a:lstStyle/>
          <a:p>
            <a:r>
              <a:rPr lang="nl-NL" dirty="0">
                <a:latin typeface="Algerian" panose="04020705040A02060702" pitchFamily="82" charset="0"/>
              </a:rPr>
              <a:t>Perspectiefverandering</a:t>
            </a:r>
          </a:p>
        </p:txBody>
      </p:sp>
      <p:graphicFrame>
        <p:nvGraphicFramePr>
          <p:cNvPr id="6" name="Content Placeholder 2">
            <a:extLst>
              <a:ext uri="{FF2B5EF4-FFF2-40B4-BE49-F238E27FC236}">
                <a16:creationId xmlns:a16="http://schemas.microsoft.com/office/drawing/2014/main" id="{47A670E0-36C8-5A40-D21B-30835B30AC6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Afbeelding 3">
            <a:extLst>
              <a:ext uri="{FF2B5EF4-FFF2-40B4-BE49-F238E27FC236}">
                <a16:creationId xmlns:a16="http://schemas.microsoft.com/office/drawing/2014/main" id="{352104BA-D040-1D95-DB60-7C3B48AA6159}"/>
              </a:ext>
            </a:extLst>
          </p:cNvPr>
          <p:cNvPicPr>
            <a:picLocks noChangeAspect="1"/>
          </p:cNvPicPr>
          <p:nvPr/>
        </p:nvPicPr>
        <p:blipFill>
          <a:blip r:embed="rId7"/>
          <a:stretch>
            <a:fillRect/>
          </a:stretch>
        </p:blipFill>
        <p:spPr>
          <a:xfrm>
            <a:off x="4619625" y="3225006"/>
            <a:ext cx="2952750" cy="1552575"/>
          </a:xfrm>
          <a:prstGeom prst="rect">
            <a:avLst/>
          </a:prstGeom>
        </p:spPr>
      </p:pic>
    </p:spTree>
    <p:extLst>
      <p:ext uri="{BB962C8B-B14F-4D97-AF65-F5344CB8AC3E}">
        <p14:creationId xmlns:p14="http://schemas.microsoft.com/office/powerpoint/2010/main" val="3868178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0E1532-9DE4-A64F-8B8B-1A927D62FACA}"/>
              </a:ext>
            </a:extLst>
          </p:cNvPr>
          <p:cNvSpPr>
            <a:spLocks noGrp="1"/>
          </p:cNvSpPr>
          <p:nvPr>
            <p:ph type="title"/>
          </p:nvPr>
        </p:nvSpPr>
        <p:spPr>
          <a:xfrm>
            <a:off x="838201" y="345810"/>
            <a:ext cx="5120561" cy="1325563"/>
          </a:xfrm>
        </p:spPr>
        <p:txBody>
          <a:bodyPr>
            <a:normAutofit/>
          </a:bodyPr>
          <a:lstStyle/>
          <a:p>
            <a:r>
              <a:rPr lang="nl-NL">
                <a:latin typeface="Algerian" panose="04020705040A02060702" pitchFamily="82" charset="0"/>
              </a:rPr>
              <a:t>Vriend of vijandspel</a:t>
            </a:r>
          </a:p>
        </p:txBody>
      </p:sp>
      <p:sp>
        <p:nvSpPr>
          <p:cNvPr id="3" name="Content Placeholder 2">
            <a:extLst>
              <a:ext uri="{FF2B5EF4-FFF2-40B4-BE49-F238E27FC236}">
                <a16:creationId xmlns:a16="http://schemas.microsoft.com/office/drawing/2014/main" id="{2365906D-3502-CD57-C7A6-AC598892DE64}"/>
              </a:ext>
            </a:extLst>
          </p:cNvPr>
          <p:cNvSpPr>
            <a:spLocks noGrp="1"/>
          </p:cNvSpPr>
          <p:nvPr>
            <p:ph idx="1"/>
          </p:nvPr>
        </p:nvSpPr>
        <p:spPr>
          <a:xfrm>
            <a:off x="838201" y="1825625"/>
            <a:ext cx="5092194" cy="4351338"/>
          </a:xfrm>
        </p:spPr>
        <p:txBody>
          <a:bodyPr>
            <a:normAutofit/>
          </a:bodyPr>
          <a:lstStyle/>
          <a:p>
            <a:r>
              <a:rPr lang="nl-NL" sz="2600" kern="600"/>
              <a:t>Wie is jouw vriend of vijand? </a:t>
            </a:r>
          </a:p>
          <a:p>
            <a:r>
              <a:rPr lang="nl-NL" sz="2600" kern="600"/>
              <a:t>Kijk naar het portret. Wat voel je nu bij deze persoon: vriend of vijand? Duim op of duim omlaag?</a:t>
            </a:r>
          </a:p>
          <a:p>
            <a:r>
              <a:rPr lang="nl-NL" sz="2600" kern="600"/>
              <a:t>Luister naar meer feiten over de persoon. Wat voel je nu bij deze persoon:  vriend  of vijand? Duim op of duim omlaag? </a:t>
            </a:r>
          </a:p>
          <a:p>
            <a:r>
              <a:rPr lang="nl-NL" sz="2600" kern="600"/>
              <a:t>??? Voel je nog hetzelfde of wat anders en waarom?</a:t>
            </a:r>
          </a:p>
          <a:p>
            <a:endParaRPr lang="nl-NL" sz="2600"/>
          </a:p>
        </p:txBody>
      </p:sp>
      <p:sp>
        <p:nvSpPr>
          <p:cNvPr id="32" name="Oval 3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1EA0475-E777-ACF9-8ADD-D781E8DD4D24}"/>
              </a:ext>
            </a:extLst>
          </p:cNvPr>
          <p:cNvPicPr>
            <a:picLocks noChangeAspect="1"/>
          </p:cNvPicPr>
          <p:nvPr/>
        </p:nvPicPr>
        <p:blipFill rotWithShape="1">
          <a:blip r:embed="rId2"/>
          <a:srcRect t="5184" r="-2"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4" name="Arc 3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a:extLst>
              <a:ext uri="{FF2B5EF4-FFF2-40B4-BE49-F238E27FC236}">
                <a16:creationId xmlns:a16="http://schemas.microsoft.com/office/drawing/2014/main" id="{76291213-7291-B420-216F-886C17BA4C91}"/>
              </a:ext>
            </a:extLst>
          </p:cNvPr>
          <p:cNvPicPr>
            <a:picLocks noChangeAspect="1"/>
          </p:cNvPicPr>
          <p:nvPr/>
        </p:nvPicPr>
        <p:blipFill rotWithShape="1">
          <a:blip r:embed="rId3"/>
          <a:srcRect t="12412" r="2" b="27120"/>
          <a:stretch/>
        </p:blipFill>
        <p:spPr>
          <a:xfrm>
            <a:off x="6187931" y="0"/>
            <a:ext cx="3426656" cy="2928717"/>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172839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5D21AA5D-0F0E-7C57-5A45-5159787F7574}"/>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en-US" sz="4000" kern="1200">
                <a:latin typeface="Algerian" panose="04020705040A02060702" pitchFamily="82" charset="0"/>
              </a:rPr>
              <a:t>Staatsgezinde</a:t>
            </a:r>
            <a:br>
              <a:rPr lang="en-US" sz="4000" kern="1200">
                <a:latin typeface="+mj-lt"/>
                <a:ea typeface="+mj-ea"/>
                <a:cs typeface="+mj-cs"/>
              </a:rPr>
            </a:br>
            <a:endParaRPr lang="en-US" sz="4000" kern="1200">
              <a:latin typeface="+mj-lt"/>
              <a:ea typeface="+mj-ea"/>
              <a:cs typeface="+mj-cs"/>
            </a:endParaRPr>
          </a:p>
        </p:txBody>
      </p:sp>
      <p:sp>
        <p:nvSpPr>
          <p:cNvPr id="5" name="Tijdelijke aanduiding voor inhoud 4">
            <a:extLst>
              <a:ext uri="{FF2B5EF4-FFF2-40B4-BE49-F238E27FC236}">
                <a16:creationId xmlns:a16="http://schemas.microsoft.com/office/drawing/2014/main" id="{F5DA10AB-1BD9-D12E-982D-CDED18E20AB6}"/>
              </a:ext>
            </a:extLst>
          </p:cNvPr>
          <p:cNvSpPr>
            <a:spLocks noGrp="1"/>
          </p:cNvSpPr>
          <p:nvPr>
            <p:ph idx="1"/>
          </p:nvPr>
        </p:nvSpPr>
        <p:spPr>
          <a:xfrm>
            <a:off x="819509" y="1595887"/>
            <a:ext cx="5640604" cy="4994694"/>
          </a:xfrm>
        </p:spPr>
        <p:txBody>
          <a:bodyPr vert="horz" lIns="91440" tIns="45720" rIns="91440" bIns="45720" rtlCol="0" anchor="t">
            <a:normAutofit fontScale="40000" lnSpcReduction="20000"/>
          </a:bodyPr>
          <a:lstStyle/>
          <a:p>
            <a:endParaRPr lang="en-US" sz="1400" dirty="0"/>
          </a:p>
          <a:p>
            <a:endParaRPr lang="en-US" sz="1400" dirty="0"/>
          </a:p>
          <a:p>
            <a:pPr>
              <a:lnSpc>
                <a:spcPct val="120000"/>
              </a:lnSpc>
              <a:spcBef>
                <a:spcPts val="0"/>
              </a:spcBef>
            </a:pPr>
            <a:r>
              <a:rPr lang="en-US" sz="4500" dirty="0" err="1">
                <a:ea typeface="FangSong" panose="020B0503020204020204" pitchFamily="49" charset="-122"/>
              </a:rPr>
              <a:t>Nationaliteit</a:t>
            </a:r>
            <a:r>
              <a:rPr lang="en-US" sz="4500" dirty="0">
                <a:ea typeface="FangSong" panose="020B0503020204020204" pitchFamily="49" charset="-122"/>
              </a:rPr>
              <a:t>: </a:t>
            </a:r>
            <a:r>
              <a:rPr lang="en-US" sz="4500" dirty="0" err="1">
                <a:ea typeface="FangSong" panose="020B0503020204020204" pitchFamily="49" charset="-122"/>
              </a:rPr>
              <a:t>Nederlands</a:t>
            </a:r>
            <a:r>
              <a:rPr lang="en-US" sz="4500" dirty="0">
                <a:ea typeface="FangSong" panose="020B0503020204020204" pitchFamily="49" charset="-122"/>
              </a:rPr>
              <a:t>, Frans, </a:t>
            </a:r>
            <a:r>
              <a:rPr lang="en-US" sz="4500" dirty="0" err="1">
                <a:ea typeface="FangSong" panose="020B0503020204020204" pitchFamily="49" charset="-122"/>
              </a:rPr>
              <a:t>Duits</a:t>
            </a:r>
            <a:endParaRPr lang="en-US" sz="4500" dirty="0">
              <a:ea typeface="FangSong" panose="020B0503020204020204" pitchFamily="49" charset="-122"/>
            </a:endParaRPr>
          </a:p>
          <a:p>
            <a:pPr>
              <a:lnSpc>
                <a:spcPct val="120000"/>
              </a:lnSpc>
              <a:spcBef>
                <a:spcPts val="0"/>
              </a:spcBef>
            </a:pPr>
            <a:r>
              <a:rPr lang="en-US" sz="4500" dirty="0" err="1">
                <a:ea typeface="FangSong" panose="020B0503020204020204" pitchFamily="49" charset="-122"/>
              </a:rPr>
              <a:t>Geloof</a:t>
            </a:r>
            <a:r>
              <a:rPr lang="en-US" sz="4500" dirty="0">
                <a:ea typeface="FangSong" panose="020B0503020204020204" pitchFamily="49" charset="-122"/>
              </a:rPr>
              <a:t>: protestant</a:t>
            </a:r>
          </a:p>
          <a:p>
            <a:pPr>
              <a:lnSpc>
                <a:spcPct val="120000"/>
              </a:lnSpc>
              <a:spcBef>
                <a:spcPts val="0"/>
              </a:spcBef>
            </a:pPr>
            <a:r>
              <a:rPr lang="en-US" sz="4500" dirty="0" err="1">
                <a:ea typeface="FangSong" panose="020B0503020204020204" pitchFamily="49" charset="-122"/>
              </a:rPr>
              <a:t>Naar</a:t>
            </a:r>
            <a:r>
              <a:rPr lang="en-US" sz="4500" dirty="0">
                <a:ea typeface="FangSong" panose="020B0503020204020204" pitchFamily="49" charset="-122"/>
              </a:rPr>
              <a:t> </a:t>
            </a:r>
            <a:r>
              <a:rPr lang="en-US" sz="4500" dirty="0" err="1">
                <a:ea typeface="FangSong" panose="020B0503020204020204" pitchFamily="49" charset="-122"/>
              </a:rPr>
              <a:t>wie</a:t>
            </a:r>
            <a:r>
              <a:rPr lang="en-US" sz="4500" dirty="0">
                <a:ea typeface="FangSong" panose="020B0503020204020204" pitchFamily="49" charset="-122"/>
              </a:rPr>
              <a:t> </a:t>
            </a:r>
            <a:r>
              <a:rPr lang="en-US" sz="4500" dirty="0" err="1">
                <a:ea typeface="FangSong" panose="020B0503020204020204" pitchFamily="49" charset="-122"/>
              </a:rPr>
              <a:t>ik</a:t>
            </a:r>
            <a:r>
              <a:rPr lang="en-US" sz="4500" dirty="0">
                <a:ea typeface="FangSong" panose="020B0503020204020204" pitchFamily="49" charset="-122"/>
              </a:rPr>
              <a:t> </a:t>
            </a:r>
            <a:r>
              <a:rPr lang="en-US" sz="4500" dirty="0" err="1">
                <a:ea typeface="FangSong" panose="020B0503020204020204" pitchFamily="49" charset="-122"/>
              </a:rPr>
              <a:t>luister</a:t>
            </a:r>
            <a:r>
              <a:rPr lang="en-US" sz="4500" dirty="0">
                <a:ea typeface="FangSong" panose="020B0503020204020204" pitchFamily="49" charset="-122"/>
              </a:rPr>
              <a:t>: de Staten-</a:t>
            </a:r>
            <a:r>
              <a:rPr lang="en-US" sz="4500" dirty="0" err="1">
                <a:ea typeface="FangSong" panose="020B0503020204020204" pitchFamily="49" charset="-122"/>
              </a:rPr>
              <a:t>Generaal</a:t>
            </a:r>
            <a:r>
              <a:rPr lang="en-US" sz="4500" dirty="0">
                <a:ea typeface="FangSong" panose="020B0503020204020204" pitchFamily="49" charset="-122"/>
              </a:rPr>
              <a:t> van de </a:t>
            </a:r>
            <a:r>
              <a:rPr lang="en-US" sz="4500" dirty="0" err="1">
                <a:ea typeface="FangSong" panose="020B0503020204020204" pitchFamily="49" charset="-122"/>
              </a:rPr>
              <a:t>Nederlanden</a:t>
            </a:r>
            <a:r>
              <a:rPr lang="en-US" sz="4500" dirty="0">
                <a:ea typeface="FangSong" panose="020B0503020204020204" pitchFamily="49" charset="-122"/>
              </a:rPr>
              <a:t>, Willem van </a:t>
            </a:r>
            <a:r>
              <a:rPr lang="en-US" sz="4500" dirty="0" err="1">
                <a:ea typeface="FangSong" panose="020B0503020204020204" pitchFamily="49" charset="-122"/>
              </a:rPr>
              <a:t>Oranje</a:t>
            </a:r>
            <a:endParaRPr lang="en-US" sz="4500" dirty="0">
              <a:ea typeface="FangSong" panose="020B0503020204020204" pitchFamily="49" charset="-122"/>
            </a:endParaRPr>
          </a:p>
          <a:p>
            <a:pPr>
              <a:lnSpc>
                <a:spcPct val="120000"/>
              </a:lnSpc>
              <a:spcBef>
                <a:spcPts val="0"/>
              </a:spcBef>
            </a:pPr>
            <a:r>
              <a:rPr lang="en-US" sz="4500" dirty="0">
                <a:ea typeface="FangSong" panose="020B0503020204020204" pitchFamily="49" charset="-122"/>
              </a:rPr>
              <a:t>Wat </a:t>
            </a:r>
            <a:r>
              <a:rPr lang="en-US" sz="4500" dirty="0" err="1">
                <a:ea typeface="FangSong" panose="020B0503020204020204" pitchFamily="49" charset="-122"/>
              </a:rPr>
              <a:t>ik</a:t>
            </a:r>
            <a:r>
              <a:rPr lang="en-US" sz="4500" dirty="0">
                <a:ea typeface="FangSong" panose="020B0503020204020204" pitchFamily="49" charset="-122"/>
              </a:rPr>
              <a:t> </a:t>
            </a:r>
            <a:r>
              <a:rPr lang="en-US" sz="4500" dirty="0" err="1">
                <a:ea typeface="FangSong" panose="020B0503020204020204" pitchFamily="49" charset="-122"/>
              </a:rPr>
              <a:t>wil</a:t>
            </a:r>
            <a:r>
              <a:rPr lang="en-US" sz="4500" dirty="0">
                <a:ea typeface="FangSong" panose="020B0503020204020204" pitchFamily="49" charset="-122"/>
              </a:rPr>
              <a:t>: vrijheid van </a:t>
            </a:r>
            <a:r>
              <a:rPr lang="en-US" sz="4500" dirty="0" err="1">
                <a:ea typeface="FangSong" panose="020B0503020204020204" pitchFamily="49" charset="-122"/>
              </a:rPr>
              <a:t>godsdienst</a:t>
            </a:r>
            <a:r>
              <a:rPr lang="en-US" sz="4500" dirty="0">
                <a:ea typeface="FangSong" panose="020B0503020204020204" pitchFamily="49" charset="-122"/>
              </a:rPr>
              <a:t> </a:t>
            </a:r>
            <a:r>
              <a:rPr lang="en-US" sz="4500" dirty="0" err="1">
                <a:ea typeface="FangSong" panose="020B0503020204020204" pitchFamily="49" charset="-122"/>
              </a:rPr>
              <a:t>en</a:t>
            </a:r>
            <a:r>
              <a:rPr lang="en-US" sz="4500" dirty="0">
                <a:ea typeface="FangSong" panose="020B0503020204020204" pitchFamily="49" charset="-122"/>
              </a:rPr>
              <a:t> </a:t>
            </a:r>
            <a:r>
              <a:rPr lang="en-US" sz="4500" dirty="0" err="1">
                <a:ea typeface="FangSong" panose="020B0503020204020204" pitchFamily="49" charset="-122"/>
              </a:rPr>
              <a:t>bestuur</a:t>
            </a:r>
            <a:r>
              <a:rPr lang="en-US" sz="4500" dirty="0">
                <a:ea typeface="FangSong" panose="020B0503020204020204" pitchFamily="49" charset="-122"/>
              </a:rPr>
              <a:t>.</a:t>
            </a:r>
          </a:p>
          <a:p>
            <a:pPr>
              <a:lnSpc>
                <a:spcPct val="120000"/>
              </a:lnSpc>
              <a:spcBef>
                <a:spcPts val="0"/>
              </a:spcBef>
            </a:pPr>
            <a:r>
              <a:rPr lang="en-US" sz="4500" dirty="0">
                <a:ea typeface="FangSong" panose="020B0503020204020204" pitchFamily="49" charset="-122"/>
              </a:rPr>
              <a:t>Hoe </a:t>
            </a:r>
            <a:r>
              <a:rPr lang="en-US" sz="4500" dirty="0" err="1">
                <a:ea typeface="FangSong" panose="020B0503020204020204" pitchFamily="49" charset="-122"/>
              </a:rPr>
              <a:t>ik</a:t>
            </a:r>
            <a:r>
              <a:rPr lang="en-US" sz="4500" dirty="0">
                <a:ea typeface="FangSong" panose="020B0503020204020204" pitchFamily="49" charset="-122"/>
              </a:rPr>
              <a:t> </a:t>
            </a:r>
            <a:r>
              <a:rPr lang="en-US" sz="4500" dirty="0" err="1">
                <a:ea typeface="FangSong" panose="020B0503020204020204" pitchFamily="49" charset="-122"/>
              </a:rPr>
              <a:t>hiervoor</a:t>
            </a:r>
            <a:r>
              <a:rPr lang="en-US" sz="4500" dirty="0">
                <a:ea typeface="FangSong" panose="020B0503020204020204" pitchFamily="49" charset="-122"/>
              </a:rPr>
              <a:t> </a:t>
            </a:r>
            <a:r>
              <a:rPr lang="en-US" sz="4500" dirty="0" err="1">
                <a:ea typeface="FangSong" panose="020B0503020204020204" pitchFamily="49" charset="-122"/>
              </a:rPr>
              <a:t>vecht</a:t>
            </a:r>
            <a:r>
              <a:rPr lang="en-US" sz="4500" dirty="0">
                <a:ea typeface="FangSong" panose="020B0503020204020204" pitchFamily="49" charset="-122"/>
              </a:rPr>
              <a:t>: </a:t>
            </a:r>
            <a:r>
              <a:rPr lang="en-US" sz="4500" dirty="0" err="1">
                <a:ea typeface="FangSong" panose="020B0503020204020204" pitchFamily="49" charset="-122"/>
              </a:rPr>
              <a:t>opstand</a:t>
            </a:r>
            <a:r>
              <a:rPr lang="en-US" sz="4500" dirty="0">
                <a:ea typeface="FangSong" panose="020B0503020204020204" pitchFamily="49" charset="-122"/>
              </a:rPr>
              <a:t>, </a:t>
            </a:r>
            <a:r>
              <a:rPr lang="en-US" sz="4500" dirty="0" err="1">
                <a:ea typeface="FangSong" panose="020B0503020204020204" pitchFamily="49" charset="-122"/>
              </a:rPr>
              <a:t>beeldenstorm</a:t>
            </a:r>
            <a:r>
              <a:rPr lang="en-US" sz="4500" dirty="0">
                <a:ea typeface="FangSong" panose="020B0503020204020204" pitchFamily="49" charset="-122"/>
              </a:rPr>
              <a:t>, </a:t>
            </a:r>
            <a:r>
              <a:rPr lang="en-US" sz="4500" dirty="0" err="1">
                <a:ea typeface="FangSong" panose="020B0503020204020204" pitchFamily="49" charset="-122"/>
              </a:rPr>
              <a:t>terugvragen</a:t>
            </a:r>
            <a:r>
              <a:rPr lang="en-US" sz="4500" dirty="0">
                <a:ea typeface="FangSong" panose="020B0503020204020204" pitchFamily="49" charset="-122"/>
              </a:rPr>
              <a:t> </a:t>
            </a:r>
            <a:r>
              <a:rPr lang="en-US" sz="4500" dirty="0" err="1">
                <a:ea typeface="FangSong" panose="020B0503020204020204" pitchFamily="49" charset="-122"/>
              </a:rPr>
              <a:t>macht</a:t>
            </a:r>
            <a:r>
              <a:rPr lang="en-US" sz="4500" dirty="0">
                <a:ea typeface="FangSong" panose="020B0503020204020204" pitchFamily="49" charset="-122"/>
              </a:rPr>
              <a:t>, </a:t>
            </a:r>
            <a:r>
              <a:rPr lang="en-US" sz="4500" dirty="0" err="1">
                <a:ea typeface="FangSong" panose="020B0503020204020204" pitchFamily="49" charset="-122"/>
              </a:rPr>
              <a:t>veldslagen</a:t>
            </a:r>
            <a:r>
              <a:rPr lang="en-US" sz="4500" dirty="0">
                <a:ea typeface="FangSong" panose="020B0503020204020204" pitchFamily="49" charset="-122"/>
              </a:rPr>
              <a:t>, </a:t>
            </a:r>
            <a:r>
              <a:rPr lang="en-US" sz="4500" dirty="0" err="1">
                <a:ea typeface="FangSong" panose="020B0503020204020204" pitchFamily="49" charset="-122"/>
              </a:rPr>
              <a:t>terugveroveren</a:t>
            </a:r>
            <a:r>
              <a:rPr lang="en-US" sz="4500" dirty="0">
                <a:ea typeface="FangSong" panose="020B0503020204020204" pitchFamily="49" charset="-122"/>
              </a:rPr>
              <a:t> </a:t>
            </a:r>
            <a:r>
              <a:rPr lang="en-US" sz="4500" dirty="0" err="1">
                <a:ea typeface="FangSong" panose="020B0503020204020204" pitchFamily="49" charset="-122"/>
              </a:rPr>
              <a:t>steden</a:t>
            </a:r>
            <a:endParaRPr lang="en-US" sz="4500" dirty="0">
              <a:ea typeface="FangSong" panose="020B0503020204020204" pitchFamily="49" charset="-122"/>
            </a:endParaRPr>
          </a:p>
          <a:p>
            <a:pPr>
              <a:lnSpc>
                <a:spcPct val="120000"/>
              </a:lnSpc>
              <a:spcBef>
                <a:spcPts val="0"/>
              </a:spcBef>
            </a:pPr>
            <a:r>
              <a:rPr lang="en-US" sz="4500" dirty="0" err="1">
                <a:ea typeface="FangSong" panose="020B0503020204020204" pitchFamily="49" charset="-122"/>
              </a:rPr>
              <a:t>Waarom</a:t>
            </a:r>
            <a:r>
              <a:rPr lang="en-US" sz="4500" dirty="0">
                <a:ea typeface="FangSong" panose="020B0503020204020204" pitchFamily="49" charset="-122"/>
              </a:rPr>
              <a:t> </a:t>
            </a:r>
            <a:r>
              <a:rPr lang="en-US" sz="4500" dirty="0" err="1">
                <a:ea typeface="FangSong" panose="020B0503020204020204" pitchFamily="49" charset="-122"/>
              </a:rPr>
              <a:t>ik</a:t>
            </a:r>
            <a:r>
              <a:rPr lang="en-US" sz="4500" dirty="0">
                <a:ea typeface="FangSong" panose="020B0503020204020204" pitchFamily="49" charset="-122"/>
              </a:rPr>
              <a:t> </a:t>
            </a:r>
            <a:r>
              <a:rPr lang="en-US" sz="4500" dirty="0" err="1">
                <a:ea typeface="FangSong" panose="020B0503020204020204" pitchFamily="49" charset="-122"/>
              </a:rPr>
              <a:t>dit</a:t>
            </a:r>
            <a:r>
              <a:rPr lang="en-US" sz="4500" dirty="0">
                <a:ea typeface="FangSong" panose="020B0503020204020204" pitchFamily="49" charset="-122"/>
              </a:rPr>
              <a:t> doe: </a:t>
            </a:r>
            <a:r>
              <a:rPr lang="en-US" sz="4500" dirty="0" err="1">
                <a:ea typeface="FangSong" panose="020B0503020204020204" pitchFamily="49" charset="-122"/>
              </a:rPr>
              <a:t>edelen</a:t>
            </a:r>
            <a:r>
              <a:rPr lang="en-US" sz="4500" dirty="0">
                <a:ea typeface="FangSong" panose="020B0503020204020204" pitchFamily="49" charset="-122"/>
              </a:rPr>
              <a:t> </a:t>
            </a:r>
            <a:r>
              <a:rPr lang="en-US" sz="4500" dirty="0" err="1">
                <a:ea typeface="FangSong" panose="020B0503020204020204" pitchFamily="49" charset="-122"/>
              </a:rPr>
              <a:t>weer</a:t>
            </a:r>
            <a:r>
              <a:rPr lang="en-US" sz="4500" dirty="0">
                <a:ea typeface="FangSong" panose="020B0503020204020204" pitchFamily="49" charset="-122"/>
              </a:rPr>
              <a:t> </a:t>
            </a:r>
            <a:r>
              <a:rPr lang="en-US" sz="4500" dirty="0" err="1">
                <a:ea typeface="FangSong" panose="020B0503020204020204" pitchFamily="49" charset="-122"/>
              </a:rPr>
              <a:t>hun</a:t>
            </a:r>
            <a:r>
              <a:rPr lang="en-US" sz="4500" dirty="0">
                <a:ea typeface="FangSong" panose="020B0503020204020204" pitchFamily="49" charset="-122"/>
              </a:rPr>
              <a:t> </a:t>
            </a:r>
            <a:r>
              <a:rPr lang="en-US" sz="4500" dirty="0" err="1">
                <a:ea typeface="FangSong" panose="020B0503020204020204" pitchFamily="49" charset="-122"/>
              </a:rPr>
              <a:t>macht</a:t>
            </a:r>
            <a:r>
              <a:rPr lang="en-US" sz="4500" dirty="0">
                <a:ea typeface="FangSong" panose="020B0503020204020204" pitchFamily="49" charset="-122"/>
              </a:rPr>
              <a:t> </a:t>
            </a:r>
            <a:r>
              <a:rPr lang="en-US" sz="4500" dirty="0" err="1">
                <a:ea typeface="FangSong" panose="020B0503020204020204" pitchFamily="49" charset="-122"/>
              </a:rPr>
              <a:t>teruggeven</a:t>
            </a:r>
            <a:r>
              <a:rPr lang="en-US" sz="4500" dirty="0">
                <a:ea typeface="FangSong" panose="020B0503020204020204" pitchFamily="49" charset="-122"/>
              </a:rPr>
              <a:t>, eigen </a:t>
            </a:r>
            <a:r>
              <a:rPr lang="en-US" sz="4500" dirty="0" err="1">
                <a:ea typeface="FangSong" panose="020B0503020204020204" pitchFamily="49" charset="-122"/>
              </a:rPr>
              <a:t>geloof</a:t>
            </a:r>
            <a:r>
              <a:rPr lang="en-US" sz="4500" dirty="0">
                <a:ea typeface="FangSong" panose="020B0503020204020204" pitchFamily="49" charset="-122"/>
              </a:rPr>
              <a:t> </a:t>
            </a:r>
            <a:r>
              <a:rPr lang="en-US" sz="4500" dirty="0" err="1">
                <a:ea typeface="FangSong" panose="020B0503020204020204" pitchFamily="49" charset="-122"/>
              </a:rPr>
              <a:t>mogen</a:t>
            </a:r>
            <a:r>
              <a:rPr lang="en-US" sz="4500" dirty="0">
                <a:ea typeface="FangSong" panose="020B0503020204020204" pitchFamily="49" charset="-122"/>
              </a:rPr>
              <a:t> </a:t>
            </a:r>
            <a:r>
              <a:rPr lang="en-US" sz="4500" dirty="0" err="1">
                <a:ea typeface="FangSong" panose="020B0503020204020204" pitchFamily="49" charset="-122"/>
              </a:rPr>
              <a:t>kiezen</a:t>
            </a:r>
            <a:endParaRPr lang="en-US" sz="4500" dirty="0">
              <a:ea typeface="FangSong" panose="020B0503020204020204" pitchFamily="49" charset="-122"/>
            </a:endParaRPr>
          </a:p>
          <a:p>
            <a:pPr>
              <a:lnSpc>
                <a:spcPct val="120000"/>
              </a:lnSpc>
              <a:spcBef>
                <a:spcPts val="0"/>
              </a:spcBef>
            </a:pPr>
            <a:r>
              <a:rPr lang="en-US" sz="4500" dirty="0">
                <a:ea typeface="FangSong" panose="020B0503020204020204" pitchFamily="49" charset="-122"/>
              </a:rPr>
              <a:t>Wat </a:t>
            </a:r>
            <a:r>
              <a:rPr lang="en-US" sz="4500" dirty="0" err="1">
                <a:ea typeface="FangSong" panose="020B0503020204020204" pitchFamily="49" charset="-122"/>
              </a:rPr>
              <a:t>heb</a:t>
            </a:r>
            <a:r>
              <a:rPr lang="en-US" sz="4500" dirty="0">
                <a:ea typeface="FangSong" panose="020B0503020204020204" pitchFamily="49" charset="-122"/>
              </a:rPr>
              <a:t> </a:t>
            </a:r>
            <a:r>
              <a:rPr lang="en-US" sz="4500" dirty="0" err="1">
                <a:ea typeface="FangSong" panose="020B0503020204020204" pitchFamily="49" charset="-122"/>
              </a:rPr>
              <a:t>ik</a:t>
            </a:r>
            <a:r>
              <a:rPr lang="en-US" sz="4500" dirty="0">
                <a:ea typeface="FangSong" panose="020B0503020204020204" pitchFamily="49" charset="-122"/>
              </a:rPr>
              <a:t> er </a:t>
            </a:r>
            <a:r>
              <a:rPr lang="en-US" sz="4500" dirty="0" err="1">
                <a:ea typeface="FangSong" panose="020B0503020204020204" pitchFamily="49" charset="-122"/>
              </a:rPr>
              <a:t>voor</a:t>
            </a:r>
            <a:r>
              <a:rPr lang="en-US" sz="4500" dirty="0">
                <a:ea typeface="FangSong" panose="020B0503020204020204" pitchFamily="49" charset="-122"/>
              </a:rPr>
              <a:t> over? </a:t>
            </a:r>
            <a:r>
              <a:rPr lang="en-US" sz="4500" dirty="0" err="1">
                <a:ea typeface="FangSong" panose="020B0503020204020204" pitchFamily="49" charset="-122"/>
              </a:rPr>
              <a:t>Lopen</a:t>
            </a:r>
            <a:r>
              <a:rPr lang="en-US" sz="4500" dirty="0">
                <a:ea typeface="FangSong" panose="020B0503020204020204" pitchFamily="49" charset="-122"/>
              </a:rPr>
              <a:t> </a:t>
            </a:r>
            <a:r>
              <a:rPr lang="en-US" sz="4500" dirty="0" err="1">
                <a:ea typeface="FangSong" panose="020B0503020204020204" pitchFamily="49" charset="-122"/>
              </a:rPr>
              <a:t>vanuit</a:t>
            </a:r>
            <a:r>
              <a:rPr lang="en-US" sz="4500" dirty="0">
                <a:ea typeface="FangSong" panose="020B0503020204020204" pitchFamily="49" charset="-122"/>
              </a:rPr>
              <a:t> </a:t>
            </a:r>
            <a:r>
              <a:rPr lang="en-US" sz="4500" dirty="0" err="1">
                <a:ea typeface="FangSong" panose="020B0503020204020204" pitchFamily="49" charset="-122"/>
              </a:rPr>
              <a:t>Spanje</a:t>
            </a:r>
            <a:r>
              <a:rPr lang="en-US" sz="4500" dirty="0">
                <a:ea typeface="FangSong" panose="020B0503020204020204" pitchFamily="49" charset="-122"/>
              </a:rPr>
              <a:t>, </a:t>
            </a:r>
            <a:r>
              <a:rPr lang="en-US" sz="4500" dirty="0" err="1">
                <a:ea typeface="FangSong" panose="020B0503020204020204" pitchFamily="49" charset="-122"/>
              </a:rPr>
              <a:t>vechten</a:t>
            </a:r>
            <a:r>
              <a:rPr lang="en-US" sz="4500" dirty="0">
                <a:ea typeface="FangSong" panose="020B0503020204020204" pitchFamily="49" charset="-122"/>
              </a:rPr>
              <a:t> in </a:t>
            </a:r>
            <a:r>
              <a:rPr lang="en-US" sz="4500" dirty="0" err="1">
                <a:ea typeface="FangSong" panose="020B0503020204020204" pitchFamily="49" charset="-122"/>
              </a:rPr>
              <a:t>een</a:t>
            </a:r>
            <a:r>
              <a:rPr lang="en-US" sz="4500" dirty="0">
                <a:ea typeface="FangSong" panose="020B0503020204020204" pitchFamily="49" charset="-122"/>
              </a:rPr>
              <a:t> </a:t>
            </a:r>
            <a:r>
              <a:rPr lang="en-US" sz="4500" dirty="0" err="1">
                <a:ea typeface="FangSong" panose="020B0503020204020204" pitchFamily="49" charset="-122"/>
              </a:rPr>
              <a:t>landschap</a:t>
            </a:r>
            <a:r>
              <a:rPr lang="en-US" sz="4500" dirty="0">
                <a:ea typeface="FangSong" panose="020B0503020204020204" pitchFamily="49" charset="-122"/>
              </a:rPr>
              <a:t> </a:t>
            </a:r>
            <a:r>
              <a:rPr lang="en-US" sz="4500" dirty="0" err="1">
                <a:ea typeface="FangSong" panose="020B0503020204020204" pitchFamily="49" charset="-122"/>
              </a:rPr>
              <a:t>dat</a:t>
            </a:r>
            <a:r>
              <a:rPr lang="en-US" sz="4500" dirty="0">
                <a:ea typeface="FangSong" panose="020B0503020204020204" pitchFamily="49" charset="-122"/>
              </a:rPr>
              <a:t> heel </a:t>
            </a:r>
            <a:r>
              <a:rPr lang="en-US" sz="4500" dirty="0" err="1">
                <a:ea typeface="FangSong" panose="020B0503020204020204" pitchFamily="49" charset="-122"/>
              </a:rPr>
              <a:t>nat</a:t>
            </a:r>
            <a:r>
              <a:rPr lang="en-US" sz="4500" dirty="0">
                <a:ea typeface="FangSong" panose="020B0503020204020204" pitchFamily="49" charset="-122"/>
              </a:rPr>
              <a:t> </a:t>
            </a:r>
            <a:r>
              <a:rPr lang="en-US" sz="4500" dirty="0" err="1">
                <a:ea typeface="FangSong" panose="020B0503020204020204" pitchFamily="49" charset="-122"/>
              </a:rPr>
              <a:t>en</a:t>
            </a:r>
            <a:r>
              <a:rPr lang="en-US" sz="4500" dirty="0">
                <a:ea typeface="FangSong" panose="020B0503020204020204" pitchFamily="49" charset="-122"/>
              </a:rPr>
              <a:t> </a:t>
            </a:r>
            <a:r>
              <a:rPr lang="en-US" sz="4500" dirty="0" err="1">
                <a:ea typeface="FangSong" panose="020B0503020204020204" pitchFamily="49" charset="-122"/>
              </a:rPr>
              <a:t>zompig</a:t>
            </a:r>
            <a:r>
              <a:rPr lang="en-US" sz="4500" dirty="0">
                <a:ea typeface="FangSong" panose="020B0503020204020204" pitchFamily="49" charset="-122"/>
              </a:rPr>
              <a:t> is met </a:t>
            </a:r>
            <a:r>
              <a:rPr lang="en-US" sz="4500" dirty="0" err="1">
                <a:ea typeface="FangSong" panose="020B0503020204020204" pitchFamily="49" charset="-122"/>
              </a:rPr>
              <a:t>kleding</a:t>
            </a:r>
            <a:r>
              <a:rPr lang="en-US" sz="4500" dirty="0">
                <a:ea typeface="FangSong" panose="020B0503020204020204" pitchFamily="49" charset="-122"/>
              </a:rPr>
              <a:t>, </a:t>
            </a:r>
            <a:r>
              <a:rPr lang="en-US" sz="4500" dirty="0" err="1">
                <a:ea typeface="FangSong" panose="020B0503020204020204" pitchFamily="49" charset="-122"/>
              </a:rPr>
              <a:t>soms</a:t>
            </a:r>
            <a:r>
              <a:rPr lang="en-US" sz="4500" dirty="0">
                <a:ea typeface="FangSong" panose="020B0503020204020204" pitchFamily="49" charset="-122"/>
              </a:rPr>
              <a:t> heel </a:t>
            </a:r>
            <a:r>
              <a:rPr lang="en-US" sz="4500" dirty="0" err="1">
                <a:ea typeface="FangSong" panose="020B0503020204020204" pitchFamily="49" charset="-122"/>
              </a:rPr>
              <a:t>zwaar</a:t>
            </a:r>
            <a:r>
              <a:rPr lang="en-US" sz="4500" dirty="0">
                <a:ea typeface="FangSong" panose="020B0503020204020204" pitchFamily="49" charset="-122"/>
              </a:rPr>
              <a:t>, </a:t>
            </a:r>
            <a:r>
              <a:rPr lang="en-US" sz="4500" dirty="0" err="1">
                <a:ea typeface="FangSong" panose="020B0503020204020204" pitchFamily="49" charset="-122"/>
              </a:rPr>
              <a:t>zoals</a:t>
            </a:r>
            <a:r>
              <a:rPr lang="en-US" sz="4500" dirty="0">
                <a:ea typeface="FangSong" panose="020B0503020204020204" pitchFamily="49" charset="-122"/>
              </a:rPr>
              <a:t> </a:t>
            </a:r>
            <a:r>
              <a:rPr lang="en-US" sz="4500" dirty="0" err="1">
                <a:ea typeface="FangSong" panose="020B0503020204020204" pitchFamily="49" charset="-122"/>
              </a:rPr>
              <a:t>een</a:t>
            </a:r>
            <a:r>
              <a:rPr lang="en-US" sz="4500" dirty="0">
                <a:ea typeface="FangSong" panose="020B0503020204020204" pitchFamily="49" charset="-122"/>
              </a:rPr>
              <a:t> </a:t>
            </a:r>
            <a:r>
              <a:rPr lang="en-US" sz="4500" dirty="0" err="1">
                <a:ea typeface="FangSong" panose="020B0503020204020204" pitchFamily="49" charset="-122"/>
              </a:rPr>
              <a:t>harnas</a:t>
            </a:r>
            <a:r>
              <a:rPr lang="en-US" sz="4500" dirty="0">
                <a:ea typeface="FangSong" panose="020B0503020204020204" pitchFamily="49" charset="-122"/>
              </a:rPr>
              <a:t>, </a:t>
            </a:r>
            <a:r>
              <a:rPr lang="en-US" sz="4500" dirty="0" err="1">
                <a:ea typeface="FangSong" panose="020B0503020204020204" pitchFamily="49" charset="-122"/>
              </a:rPr>
              <a:t>en</a:t>
            </a:r>
            <a:r>
              <a:rPr lang="en-US" sz="4500" dirty="0">
                <a:ea typeface="FangSong" panose="020B0503020204020204" pitchFamily="49" charset="-122"/>
              </a:rPr>
              <a:t> </a:t>
            </a:r>
            <a:r>
              <a:rPr lang="en-US" sz="4500" dirty="0" err="1">
                <a:ea typeface="FangSong" panose="020B0503020204020204" pitchFamily="49" charset="-122"/>
              </a:rPr>
              <a:t>ik</a:t>
            </a:r>
            <a:r>
              <a:rPr lang="en-US" sz="4500" dirty="0">
                <a:ea typeface="FangSong" panose="020B0503020204020204" pitchFamily="49" charset="-122"/>
              </a:rPr>
              <a:t> </a:t>
            </a:r>
            <a:r>
              <a:rPr lang="en-US" sz="4500" dirty="0" err="1">
                <a:ea typeface="FangSong" panose="020B0503020204020204" pitchFamily="49" charset="-122"/>
              </a:rPr>
              <a:t>krijg</a:t>
            </a:r>
            <a:r>
              <a:rPr lang="en-US" sz="4500" dirty="0">
                <a:ea typeface="FangSong" panose="020B0503020204020204" pitchFamily="49" charset="-122"/>
              </a:rPr>
              <a:t> </a:t>
            </a:r>
            <a:r>
              <a:rPr lang="en-US" sz="4500" dirty="0" err="1">
                <a:ea typeface="FangSong" panose="020B0503020204020204" pitchFamily="49" charset="-122"/>
              </a:rPr>
              <a:t>weinig</a:t>
            </a:r>
            <a:r>
              <a:rPr lang="en-US" sz="4500" dirty="0">
                <a:ea typeface="FangSong" panose="020B0503020204020204" pitchFamily="49" charset="-122"/>
              </a:rPr>
              <a:t> eten, </a:t>
            </a:r>
            <a:r>
              <a:rPr lang="en-US" sz="4500" dirty="0" err="1">
                <a:ea typeface="FangSong" panose="020B0503020204020204" pitchFamily="49" charset="-122"/>
              </a:rPr>
              <a:t>geen</a:t>
            </a:r>
            <a:r>
              <a:rPr lang="en-US" sz="4500" dirty="0">
                <a:ea typeface="FangSong" panose="020B0503020204020204" pitchFamily="49" charset="-122"/>
              </a:rPr>
              <a:t> </a:t>
            </a:r>
            <a:r>
              <a:rPr lang="en-US" sz="4500" dirty="0" err="1">
                <a:ea typeface="FangSong" panose="020B0503020204020204" pitchFamily="49" charset="-122"/>
              </a:rPr>
              <a:t>hulp</a:t>
            </a:r>
            <a:r>
              <a:rPr lang="en-US" sz="4500" dirty="0">
                <a:ea typeface="FangSong" panose="020B0503020204020204" pitchFamily="49" charset="-122"/>
              </a:rPr>
              <a:t> </a:t>
            </a:r>
            <a:r>
              <a:rPr lang="en-US" sz="4500" dirty="0" err="1">
                <a:ea typeface="FangSong" panose="020B0503020204020204" pitchFamily="49" charset="-122"/>
              </a:rPr>
              <a:t>als</a:t>
            </a:r>
            <a:r>
              <a:rPr lang="en-US" sz="4500" dirty="0">
                <a:ea typeface="FangSong" panose="020B0503020204020204" pitchFamily="49" charset="-122"/>
              </a:rPr>
              <a:t> </a:t>
            </a:r>
            <a:r>
              <a:rPr lang="en-US" sz="4500" dirty="0" err="1">
                <a:ea typeface="FangSong" panose="020B0503020204020204" pitchFamily="49" charset="-122"/>
              </a:rPr>
              <a:t>ik</a:t>
            </a:r>
            <a:r>
              <a:rPr lang="en-US" sz="4500" dirty="0">
                <a:ea typeface="FangSong" panose="020B0503020204020204" pitchFamily="49" charset="-122"/>
              </a:rPr>
              <a:t> </a:t>
            </a:r>
            <a:r>
              <a:rPr lang="en-US" sz="4500" dirty="0" err="1">
                <a:ea typeface="FangSong" panose="020B0503020204020204" pitchFamily="49" charset="-122"/>
              </a:rPr>
              <a:t>gewond</a:t>
            </a:r>
            <a:r>
              <a:rPr lang="en-US" sz="4500" dirty="0">
                <a:ea typeface="FangSong" panose="020B0503020204020204" pitchFamily="49" charset="-122"/>
              </a:rPr>
              <a:t> ben, </a:t>
            </a:r>
            <a:r>
              <a:rPr lang="en-US" sz="4500" dirty="0" err="1">
                <a:ea typeface="FangSong" panose="020B0503020204020204" pitchFamily="49" charset="-122"/>
              </a:rPr>
              <a:t>en</a:t>
            </a:r>
            <a:r>
              <a:rPr lang="en-US" sz="4500" dirty="0">
                <a:ea typeface="FangSong" panose="020B0503020204020204" pitchFamily="49" charset="-122"/>
              </a:rPr>
              <a:t> </a:t>
            </a:r>
            <a:r>
              <a:rPr lang="en-US" sz="4500" dirty="0" err="1">
                <a:ea typeface="FangSong" panose="020B0503020204020204" pitchFamily="49" charset="-122"/>
              </a:rPr>
              <a:t>ik</a:t>
            </a:r>
            <a:r>
              <a:rPr lang="en-US" sz="4500" dirty="0">
                <a:ea typeface="FangSong" panose="020B0503020204020204" pitchFamily="49" charset="-122"/>
              </a:rPr>
              <a:t> </a:t>
            </a:r>
            <a:r>
              <a:rPr lang="en-US" sz="4500" dirty="0" err="1">
                <a:ea typeface="FangSong" panose="020B0503020204020204" pitchFamily="49" charset="-122"/>
              </a:rPr>
              <a:t>heb</a:t>
            </a:r>
            <a:r>
              <a:rPr lang="en-US" sz="4500" dirty="0">
                <a:ea typeface="FangSong" panose="020B0503020204020204" pitchFamily="49" charset="-122"/>
              </a:rPr>
              <a:t> </a:t>
            </a:r>
            <a:r>
              <a:rPr lang="en-US" sz="4500" dirty="0" err="1">
                <a:ea typeface="FangSong" panose="020B0503020204020204" pitchFamily="49" charset="-122"/>
              </a:rPr>
              <a:t>veel</a:t>
            </a:r>
            <a:r>
              <a:rPr lang="en-US" sz="4500" dirty="0">
                <a:ea typeface="FangSong" panose="020B0503020204020204" pitchFamily="49" charset="-122"/>
              </a:rPr>
              <a:t> </a:t>
            </a:r>
            <a:r>
              <a:rPr lang="en-US" sz="4500" dirty="0" err="1">
                <a:ea typeface="FangSong" panose="020B0503020204020204" pitchFamily="49" charset="-122"/>
              </a:rPr>
              <a:t>kans</a:t>
            </a:r>
            <a:r>
              <a:rPr lang="en-US" sz="4500" dirty="0">
                <a:ea typeface="FangSong" panose="020B0503020204020204" pitchFamily="49" charset="-122"/>
              </a:rPr>
              <a:t> om </a:t>
            </a:r>
            <a:r>
              <a:rPr lang="en-US" sz="4500" dirty="0" err="1">
                <a:ea typeface="FangSong" panose="020B0503020204020204" pitchFamily="49" charset="-122"/>
              </a:rPr>
              <a:t>te</a:t>
            </a:r>
            <a:r>
              <a:rPr lang="en-US" sz="4500" dirty="0">
                <a:ea typeface="FangSong" panose="020B0503020204020204" pitchFamily="49" charset="-122"/>
              </a:rPr>
              <a:t> </a:t>
            </a:r>
            <a:r>
              <a:rPr lang="en-US" sz="4500" dirty="0" err="1">
                <a:ea typeface="FangSong" panose="020B0503020204020204" pitchFamily="49" charset="-122"/>
              </a:rPr>
              <a:t>sterven</a:t>
            </a:r>
            <a:r>
              <a:rPr lang="en-US" sz="4500" dirty="0">
                <a:ea typeface="FangSong" panose="020B0503020204020204" pitchFamily="49" charset="-122"/>
              </a:rPr>
              <a:t> in de </a:t>
            </a:r>
            <a:r>
              <a:rPr lang="en-US" sz="4500" dirty="0" err="1">
                <a:ea typeface="FangSong" panose="020B0503020204020204" pitchFamily="49" charset="-122"/>
              </a:rPr>
              <a:t>oorlog</a:t>
            </a:r>
            <a:r>
              <a:rPr lang="en-US" sz="4500" dirty="0">
                <a:ea typeface="FangSong" panose="020B0503020204020204" pitchFamily="49" charset="-122"/>
              </a:rPr>
              <a:t>.</a:t>
            </a:r>
          </a:p>
        </p:txBody>
      </p:sp>
      <p:sp>
        <p:nvSpPr>
          <p:cNvPr id="25" name="Rectangle 2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fbeelding 1">
            <a:extLst>
              <a:ext uri="{FF2B5EF4-FFF2-40B4-BE49-F238E27FC236}">
                <a16:creationId xmlns:a16="http://schemas.microsoft.com/office/drawing/2014/main" id="{A50C7ECA-5A58-0823-C8E8-EA78FF0CEEC7}"/>
              </a:ext>
            </a:extLst>
          </p:cNvPr>
          <p:cNvPicPr>
            <a:picLocks noChangeAspect="1"/>
          </p:cNvPicPr>
          <p:nvPr/>
        </p:nvPicPr>
        <p:blipFill rotWithShape="1">
          <a:blip r:embed="rId2"/>
          <a:srcRect t="8229" r="2" b="8231"/>
          <a:stretch/>
        </p:blipFill>
        <p:spPr>
          <a:xfrm>
            <a:off x="7256486" y="909081"/>
            <a:ext cx="3809491" cy="5071731"/>
          </a:xfrm>
          <a:prstGeom prst="rect">
            <a:avLst/>
          </a:prstGeom>
        </p:spPr>
      </p:pic>
    </p:spTree>
    <p:extLst>
      <p:ext uri="{BB962C8B-B14F-4D97-AF65-F5344CB8AC3E}">
        <p14:creationId xmlns:p14="http://schemas.microsoft.com/office/powerpoint/2010/main" val="3336979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430E0-DC9B-F369-EAFE-235BCDE07EB3}"/>
              </a:ext>
            </a:extLst>
          </p:cNvPr>
          <p:cNvSpPr>
            <a:spLocks noGrp="1"/>
          </p:cNvSpPr>
          <p:nvPr>
            <p:ph type="title"/>
          </p:nvPr>
        </p:nvSpPr>
        <p:spPr>
          <a:xfrm>
            <a:off x="1136397" y="502020"/>
            <a:ext cx="5323715" cy="1642970"/>
          </a:xfrm>
        </p:spPr>
        <p:txBody>
          <a:bodyPr anchor="b">
            <a:normAutofit/>
          </a:bodyPr>
          <a:lstStyle/>
          <a:p>
            <a:r>
              <a:rPr lang="nl-NL" sz="4000">
                <a:latin typeface="Algerian" panose="04020705040A02060702" pitchFamily="82" charset="0"/>
              </a:rPr>
              <a:t>Spaansgezinde</a:t>
            </a:r>
            <a:br>
              <a:rPr lang="nl-NL" sz="4000"/>
            </a:br>
            <a:endParaRPr lang="nl-NL" sz="4000"/>
          </a:p>
        </p:txBody>
      </p:sp>
      <p:sp>
        <p:nvSpPr>
          <p:cNvPr id="3" name="Content Placeholder 2">
            <a:extLst>
              <a:ext uri="{FF2B5EF4-FFF2-40B4-BE49-F238E27FC236}">
                <a16:creationId xmlns:a16="http://schemas.microsoft.com/office/drawing/2014/main" id="{1F198F06-CC19-D606-F4FA-07500BF7CF5D}"/>
              </a:ext>
            </a:extLst>
          </p:cNvPr>
          <p:cNvSpPr>
            <a:spLocks noGrp="1"/>
          </p:cNvSpPr>
          <p:nvPr>
            <p:ph idx="1"/>
          </p:nvPr>
        </p:nvSpPr>
        <p:spPr>
          <a:xfrm>
            <a:off x="1126023" y="1673526"/>
            <a:ext cx="5334090" cy="4267452"/>
          </a:xfrm>
        </p:spPr>
        <p:txBody>
          <a:bodyPr anchor="t">
            <a:noAutofit/>
          </a:bodyPr>
          <a:lstStyle/>
          <a:p>
            <a:r>
              <a:rPr lang="nl-NL" sz="1800" dirty="0"/>
              <a:t>Nationaliteit: Nederlands, Frans en Engels</a:t>
            </a:r>
          </a:p>
          <a:p>
            <a:r>
              <a:rPr lang="nl-NL" sz="1800" dirty="0"/>
              <a:t>Geloof: katholiek</a:t>
            </a:r>
          </a:p>
          <a:p>
            <a:r>
              <a:rPr lang="nl-NL" sz="1800" dirty="0"/>
              <a:t>Naar wie ik luister: Filips II</a:t>
            </a:r>
          </a:p>
          <a:p>
            <a:r>
              <a:rPr lang="nl-NL" sz="1800" dirty="0"/>
              <a:t>Wat ik wil: een machtig Spaans rijk</a:t>
            </a:r>
          </a:p>
          <a:p>
            <a:r>
              <a:rPr lang="nl-NL" sz="1800" dirty="0"/>
              <a:t>Hoe ik hiervoor vecht: neerslaan opstand,opstandelingen ter dood veroordelen, militair bezetten van steden, veldslagen</a:t>
            </a:r>
          </a:p>
          <a:p>
            <a:r>
              <a:rPr lang="nl-NL" sz="1800" dirty="0"/>
              <a:t>Waarom ik dit doe: mijn goede leven behouden zoals het was onder Karel V</a:t>
            </a:r>
          </a:p>
          <a:p>
            <a:r>
              <a:rPr lang="nl-NL" sz="1800" dirty="0"/>
              <a:t>Wat heb ik er voor over? Lopen en vechten in een landschap dat heel nat en zompig is met kleding, soms heel zwaar, zoals een harnas, en ik krijg weinig eten, geen hulp als ik gewond ben, en ik heb veel kans om te sterven in de oorlog.</a:t>
            </a:r>
          </a:p>
        </p:txBody>
      </p:sp>
      <p:sp>
        <p:nvSpPr>
          <p:cNvPr id="29" name="Rectangle 2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Afbeelding 7">
            <a:extLst>
              <a:ext uri="{FF2B5EF4-FFF2-40B4-BE49-F238E27FC236}">
                <a16:creationId xmlns:a16="http://schemas.microsoft.com/office/drawing/2014/main" id="{2377C94D-F8A3-F1FF-6B43-29831FD8CFEA}"/>
              </a:ext>
            </a:extLst>
          </p:cNvPr>
          <p:cNvPicPr>
            <a:picLocks noChangeAspect="1"/>
          </p:cNvPicPr>
          <p:nvPr/>
        </p:nvPicPr>
        <p:blipFill rotWithShape="1">
          <a:blip r:embed="rId2"/>
          <a:srcRect t="483" r="2" b="936"/>
          <a:stretch/>
        </p:blipFill>
        <p:spPr>
          <a:xfrm>
            <a:off x="7256485" y="909081"/>
            <a:ext cx="3809493" cy="5071731"/>
          </a:xfrm>
          <a:prstGeom prst="rect">
            <a:avLst/>
          </a:prstGeom>
        </p:spPr>
      </p:pic>
    </p:spTree>
    <p:extLst>
      <p:ext uri="{BB962C8B-B14F-4D97-AF65-F5344CB8AC3E}">
        <p14:creationId xmlns:p14="http://schemas.microsoft.com/office/powerpoint/2010/main" val="3633938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TotalTime>
  <Words>801</Words>
  <Application>Microsoft Office PowerPoint</Application>
  <PresentationFormat>Breedbeeld</PresentationFormat>
  <Paragraphs>82</Paragraphs>
  <Slides>15</Slides>
  <Notes>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Algerian</vt:lpstr>
      <vt:lpstr>Arial</vt:lpstr>
      <vt:lpstr>Calibri</vt:lpstr>
      <vt:lpstr>Calibri Light</vt:lpstr>
      <vt:lpstr>Office Theme</vt:lpstr>
      <vt:lpstr>PowerPoint-presentatie</vt:lpstr>
      <vt:lpstr>Spaansgezinden</vt:lpstr>
      <vt:lpstr>Staatsgezinden </vt:lpstr>
      <vt:lpstr>Katholiek vs Protestant</vt:lpstr>
      <vt:lpstr>80-jarige oorlog</vt:lpstr>
      <vt:lpstr>Perspectiefverandering</vt:lpstr>
      <vt:lpstr>Vriend of vijandspel</vt:lpstr>
      <vt:lpstr>Staatsgezinde </vt:lpstr>
      <vt:lpstr>Spaansgezinde </vt:lpstr>
      <vt:lpstr>Gewone burger </vt:lpstr>
      <vt:lpstr>Huursoldaat </vt:lpstr>
      <vt:lpstr>Winnaars of verliezers?</vt:lpstr>
      <vt:lpstr>BEzoek</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R.W. de Vries</dc:creator>
  <cp:lastModifiedBy>Rudi de Vries</cp:lastModifiedBy>
  <cp:revision>19</cp:revision>
  <dcterms:created xsi:type="dcterms:W3CDTF">2023-09-18T08:18:44Z</dcterms:created>
  <dcterms:modified xsi:type="dcterms:W3CDTF">2023-11-16T11:20:17Z</dcterms:modified>
</cp:coreProperties>
</file>