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AF3"/>
    <a:srgbClr val="8ABFEA"/>
    <a:srgbClr val="E9F3FB"/>
    <a:srgbClr val="EDA71C"/>
    <a:srgbClr val="295A8B"/>
    <a:srgbClr val="88B2DC"/>
    <a:srgbClr val="A44722"/>
    <a:srgbClr val="F8544D"/>
    <a:srgbClr val="DA8B5B"/>
    <a:srgbClr val="DA0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0B4D1-3A38-47F8-BF9E-8AD2FD84644B}" v="38" dt="2023-06-30T10:52:16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70" d="100"/>
          <a:sy n="70" d="100"/>
        </p:scale>
        <p:origin x="44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@geschiedenisbeleven.onmicrosoft.com" userId="7cd5ab26-d89d-44e5-8ab9-d5402cb516a3" providerId="ADAL" clId="{4980B4D1-3A38-47F8-BF9E-8AD2FD84644B}"/>
    <pc:docChg chg="addSld modSld sldOrd">
      <pc:chgData name="kirsten@geschiedenisbeleven.onmicrosoft.com" userId="7cd5ab26-d89d-44e5-8ab9-d5402cb516a3" providerId="ADAL" clId="{4980B4D1-3A38-47F8-BF9E-8AD2FD84644B}" dt="2023-06-30T10:51:10.712" v="76"/>
      <pc:docMkLst>
        <pc:docMk/>
      </pc:docMkLst>
      <pc:sldChg chg="addSp modSp mod setBg">
        <pc:chgData name="kirsten@geschiedenisbeleven.onmicrosoft.com" userId="7cd5ab26-d89d-44e5-8ab9-d5402cb516a3" providerId="ADAL" clId="{4980B4D1-3A38-47F8-BF9E-8AD2FD84644B}" dt="2023-06-30T10:51:10.712" v="76"/>
        <pc:sldMkLst>
          <pc:docMk/>
          <pc:sldMk cId="3706631947" sldId="258"/>
        </pc:sldMkLst>
        <pc:picChg chg="add mod">
          <ac:chgData name="kirsten@geschiedenisbeleven.onmicrosoft.com" userId="7cd5ab26-d89d-44e5-8ab9-d5402cb516a3" providerId="ADAL" clId="{4980B4D1-3A38-47F8-BF9E-8AD2FD84644B}" dt="2023-06-30T10:19:54.364" v="21" actId="1076"/>
          <ac:picMkLst>
            <pc:docMk/>
            <pc:sldMk cId="3706631947" sldId="258"/>
            <ac:picMk id="3" creationId="{7E5F74A6-2376-A2DE-D373-16FA2AFA59E6}"/>
          </ac:picMkLst>
        </pc:picChg>
      </pc:sldChg>
      <pc:sldChg chg="addSp modSp mod setBg">
        <pc:chgData name="kirsten@geschiedenisbeleven.onmicrosoft.com" userId="7cd5ab26-d89d-44e5-8ab9-d5402cb516a3" providerId="ADAL" clId="{4980B4D1-3A38-47F8-BF9E-8AD2FD84644B}" dt="2023-06-30T10:49:03.231" v="72" actId="20577"/>
        <pc:sldMkLst>
          <pc:docMk/>
          <pc:sldMk cId="150335766" sldId="259"/>
        </pc:sldMkLst>
        <pc:spChg chg="add mod">
          <ac:chgData name="kirsten@geschiedenisbeleven.onmicrosoft.com" userId="7cd5ab26-d89d-44e5-8ab9-d5402cb516a3" providerId="ADAL" clId="{4980B4D1-3A38-47F8-BF9E-8AD2FD84644B}" dt="2023-06-30T10:49:03.231" v="72" actId="20577"/>
          <ac:spMkLst>
            <pc:docMk/>
            <pc:sldMk cId="150335766" sldId="259"/>
            <ac:spMk id="4" creationId="{D2B97DF6-078C-4BBE-E3B6-D7FE5701C9D0}"/>
          </ac:spMkLst>
        </pc:spChg>
      </pc:sldChg>
      <pc:sldChg chg="addSp modSp new mod ord">
        <pc:chgData name="kirsten@geschiedenisbeleven.onmicrosoft.com" userId="7cd5ab26-d89d-44e5-8ab9-d5402cb516a3" providerId="ADAL" clId="{4980B4D1-3A38-47F8-BF9E-8AD2FD84644B}" dt="2023-06-30T10:50:54.672" v="75" actId="207"/>
        <pc:sldMkLst>
          <pc:docMk/>
          <pc:sldMk cId="2103076574" sldId="260"/>
        </pc:sldMkLst>
        <pc:spChg chg="add mod">
          <ac:chgData name="kirsten@geschiedenisbeleven.onmicrosoft.com" userId="7cd5ab26-d89d-44e5-8ab9-d5402cb516a3" providerId="ADAL" clId="{4980B4D1-3A38-47F8-BF9E-8AD2FD84644B}" dt="2023-06-30T10:43:19.282" v="53" actId="1076"/>
          <ac:spMkLst>
            <pc:docMk/>
            <pc:sldMk cId="2103076574" sldId="260"/>
            <ac:spMk id="4" creationId="{D66FE84F-1A34-A04F-8440-308E5D74BF9A}"/>
          </ac:spMkLst>
        </pc:spChg>
        <pc:picChg chg="add mod">
          <ac:chgData name="kirsten@geschiedenisbeleven.onmicrosoft.com" userId="7cd5ab26-d89d-44e5-8ab9-d5402cb516a3" providerId="ADAL" clId="{4980B4D1-3A38-47F8-BF9E-8AD2FD84644B}" dt="2023-06-30T10:50:54.672" v="75" actId="207"/>
          <ac:picMkLst>
            <pc:docMk/>
            <pc:sldMk cId="2103076574" sldId="260"/>
            <ac:picMk id="3" creationId="{9C437040-77D2-3A65-5EC0-E8F5CADB20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26D17-2FC1-444E-9E2E-5FA3C3FB0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AECD5A-140B-4974-B3ED-78E862896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6A333C-B97A-40F8-9DB4-89B33747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D7E1-AA89-41F0-B7AF-8FB2208C8807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8A5959-DD60-4B21-B448-FEE4BE74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025841-3058-4746-83F9-11C413B5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4C-DBB9-4D88-B572-6CD504389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96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E65C5-526B-4493-9C21-C63415A1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0AF857-3DFF-4FE7-9D66-510447215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098F98-294C-4F3C-B613-51E4C36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D7E1-AA89-41F0-B7AF-8FB2208C8807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30DDE4-08C1-4CE9-B9B8-A41827B1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FAD932-E30B-4821-BDDB-381B4497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4C-DBB9-4D88-B572-6CD504389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58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44F78A1-3BD3-4BAB-8072-DF69CA7FB9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0D3D75-C338-416D-B21E-878FD5CEB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27F08F-763E-4E45-9BBF-3EC21E5F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D7E1-AA89-41F0-B7AF-8FB2208C8807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8D0695-4E31-4A4E-9E3C-E7FEAC35E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58CA94-0392-49B7-8AB6-146EBBA5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4C-DBB9-4D88-B572-6CD504389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2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197FB-C6B5-41E4-B394-D8AC60DE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B57106-47D4-461A-98B4-D535C096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364F0F-53F1-4207-95E5-151E4A6B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D7E1-AA89-41F0-B7AF-8FB2208C8807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0ED224-05E9-4FF6-89D3-DA9CFDD5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00B1DE-BCB5-45C9-824A-8A014C29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4C-DBB9-4D88-B572-6CD504389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87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99AB9-3AA9-4C37-BC7A-C10B1F1CD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A9FB4D-4213-4D3F-ABDA-BB53D027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7542F5-36D8-4B7C-AD87-682F647A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D7E1-AA89-41F0-B7AF-8FB2208C8807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4E6664-D265-4DBF-AD78-5C7064F7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934D89-C002-4E19-83CB-28EB7EB7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4C-DBB9-4D88-B572-6CD504389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07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2DB18-D70F-4AEF-ADBE-78F68347F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01E368-8042-401A-8AF5-DF3C89BD7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C60BCC6-B862-4780-9312-1F8DE5F24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3947AF-BBE7-42FF-91BC-EB39C1EF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D7E1-AA89-41F0-B7AF-8FB2208C8807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164815-9FD7-4B71-9B8A-CC0A46F0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971C94-CE78-4C86-BF2E-4B2384E4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4C-DBB9-4D88-B572-6CD504389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17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1A0CA-FF28-4EE6-855C-0DB4A5AD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A98321-7361-4992-9109-6AEA9E50D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119070-8BDF-4C25-9FBB-96C1C0C68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63A176-491C-48B5-B241-7EFD79F30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D67A32-275F-4105-81D2-32864F012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320FD54-ABC1-4BBF-8F78-392BAE42C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D7E1-AA89-41F0-B7AF-8FB2208C8807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1910A07-AAA6-4EB9-A9AA-9E312A15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EACE32-064F-443E-9C79-7B6C5DA66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4C-DBB9-4D88-B572-6CD504389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60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C1335-643C-46A3-BB4D-99ACF1EA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0BE5F9C-8AA9-40B5-87DB-71510AED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D7E1-AA89-41F0-B7AF-8FB2208C8807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669036-B4D6-45AA-A7A0-62C4647F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BBDBFD-1804-440B-9B4D-9851EC4E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4C-DBB9-4D88-B572-6CD504389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69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6BA4D4A-C254-49EB-9017-F879C4716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D7E1-AA89-41F0-B7AF-8FB2208C8807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44F49F-A6DD-4A5D-AA0E-B7C211DA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D496E2-21EA-4C59-AA5F-D1A4023A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4C-DBB9-4D88-B572-6CD504389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48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E9077-76E8-48BA-8453-D81621A2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47C167-593E-41A6-AA79-85D124A45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68A25D-BABB-4630-ACA6-AA2DB8C1B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5EE4AD9-9629-4226-AD31-B1F7AD53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D7E1-AA89-41F0-B7AF-8FB2208C8807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7EF4EC-60D0-431E-A436-6D94C73AE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505F35-3FCF-4347-A52B-3A4D19FF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4C-DBB9-4D88-B572-6CD504389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4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3F1D0-1AC3-4E81-AB57-82D332A7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AF7035A-67A6-4477-99D3-428C91028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3EC5CC-6A3F-49AD-A961-327F9062E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CD3C93-B6EA-48F5-9195-D716F598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D7E1-AA89-41F0-B7AF-8FB2208C8807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DD6FAE-D039-4626-89C1-DCCC7BDC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5B8CBE-E404-4D57-8F22-405EF65D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CEF4C-DBB9-4D88-B572-6CD504389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16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9E23C49-CA4F-4203-ADBB-D57768D6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B45F27-87EF-4423-8098-A3746E71D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88985E-21EE-48CF-AB96-0EA5A7059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D7E1-AA89-41F0-B7AF-8FB2208C8807}" type="datetimeFigureOut">
              <a:rPr lang="nl-NL" smtClean="0"/>
              <a:t>30-6-2023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52B7A0-D98A-4DE1-B3B8-135115653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F7BEB-3FC1-4D44-A82E-5E93B906B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CEF4C-DBB9-4D88-B572-6CD5043897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90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grafische vormgeving, Graphics, Lettertype&#10;&#10;Automatisch gegenereerde beschrijving">
            <a:extLst>
              <a:ext uri="{FF2B5EF4-FFF2-40B4-BE49-F238E27FC236}">
                <a16:creationId xmlns:a16="http://schemas.microsoft.com/office/drawing/2014/main" id="{7E5F74A6-2376-A2DE-D373-16FA2AFA5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14" y="-1140381"/>
            <a:ext cx="8413516" cy="86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3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ot, buitenshuis, nacht&#10;&#10;Automatisch gegenereerde beschrijving">
            <a:extLst>
              <a:ext uri="{FF2B5EF4-FFF2-40B4-BE49-F238E27FC236}">
                <a16:creationId xmlns:a16="http://schemas.microsoft.com/office/drawing/2014/main" id="{9C437040-77D2-3A65-5EC0-E8F5CADB2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1756" y="-2381422"/>
            <a:ext cx="9348487" cy="13365451"/>
          </a:xfrm>
          <a:prstGeom prst="rect">
            <a:avLst/>
          </a:prstGeom>
          <a:solidFill>
            <a:srgbClr val="BBDAF3"/>
          </a:solidFill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66FE84F-1A34-A04F-8440-308E5D74BF9A}"/>
              </a:ext>
            </a:extLst>
          </p:cNvPr>
          <p:cNvSpPr txBox="1"/>
          <p:nvPr/>
        </p:nvSpPr>
        <p:spPr>
          <a:xfrm>
            <a:off x="1273514" y="6642556"/>
            <a:ext cx="699418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800" dirty="0"/>
              <a:t>Collectie Groninger museum, foto Marten de Leeuw</a:t>
            </a:r>
          </a:p>
        </p:txBody>
      </p:sp>
    </p:spTree>
    <p:extLst>
      <p:ext uri="{BB962C8B-B14F-4D97-AF65-F5344CB8AC3E}">
        <p14:creationId xmlns:p14="http://schemas.microsoft.com/office/powerpoint/2010/main" val="210307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A7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buiten, mensen, groep&#10;&#10;Automatisch gegenereerde beschrijving">
            <a:extLst>
              <a:ext uri="{FF2B5EF4-FFF2-40B4-BE49-F238E27FC236}">
                <a16:creationId xmlns:a16="http://schemas.microsoft.com/office/drawing/2014/main" id="{5D387680-5468-49DB-836C-319A1F64E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36" y="0"/>
            <a:ext cx="8838727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2B97DF6-078C-4BBE-E3B6-D7FE5701C9D0}"/>
              </a:ext>
            </a:extLst>
          </p:cNvPr>
          <p:cNvSpPr txBox="1"/>
          <p:nvPr/>
        </p:nvSpPr>
        <p:spPr>
          <a:xfrm>
            <a:off x="185057" y="5928249"/>
            <a:ext cx="1926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</a:rPr>
              <a:t>Johan Ludwig </a:t>
            </a:r>
            <a:r>
              <a:rPr lang="nl-NL" sz="800" dirty="0" err="1">
                <a:solidFill>
                  <a:schemeClr val="bg1"/>
                </a:solidFill>
              </a:rPr>
              <a:t>Hauck</a:t>
            </a:r>
            <a:r>
              <a:rPr lang="nl-NL" sz="800" dirty="0">
                <a:solidFill>
                  <a:schemeClr val="bg1"/>
                </a:solidFill>
              </a:rPr>
              <a:t>,</a:t>
            </a:r>
          </a:p>
          <a:p>
            <a:r>
              <a:rPr lang="nl-NL" sz="800" dirty="0">
                <a:solidFill>
                  <a:schemeClr val="bg1"/>
                </a:solidFill>
              </a:rPr>
              <a:t>De Vrijheidsboom wordt </a:t>
            </a:r>
          </a:p>
          <a:p>
            <a:r>
              <a:rPr lang="nl-NL" sz="800" dirty="0">
                <a:solidFill>
                  <a:schemeClr val="bg1"/>
                </a:solidFill>
              </a:rPr>
              <a:t>geplant in</a:t>
            </a:r>
          </a:p>
          <a:p>
            <a:r>
              <a:rPr lang="nl-NL" sz="800" dirty="0">
                <a:solidFill>
                  <a:schemeClr val="bg1"/>
                </a:solidFill>
              </a:rPr>
              <a:t>Groningen op 14 februari 1795.</a:t>
            </a:r>
          </a:p>
          <a:p>
            <a:r>
              <a:rPr lang="nl-NL" sz="800" dirty="0">
                <a:solidFill>
                  <a:schemeClr val="bg1"/>
                </a:solidFill>
              </a:rPr>
              <a:t>Collectie Groninger Museum</a:t>
            </a:r>
          </a:p>
        </p:txBody>
      </p:sp>
    </p:spTree>
    <p:extLst>
      <p:ext uri="{BB962C8B-B14F-4D97-AF65-F5344CB8AC3E}">
        <p14:creationId xmlns:p14="http://schemas.microsoft.com/office/powerpoint/2010/main" val="1503357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Breedbeeld</PresentationFormat>
  <Paragraphs>6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Kirsten Bos</dc:creator>
  <cp:lastModifiedBy>kirsten@geschiedenisbeleven.onmicrosoft.com</cp:lastModifiedBy>
  <cp:revision>1</cp:revision>
  <dcterms:created xsi:type="dcterms:W3CDTF">2022-04-26T14:13:16Z</dcterms:created>
  <dcterms:modified xsi:type="dcterms:W3CDTF">2023-06-30T10:52:24Z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